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  <p:sldMasterId id="2147483765" r:id="rId5"/>
    <p:sldMasterId id="2147483769" r:id="rId6"/>
    <p:sldMasterId id="2147483772" r:id="rId7"/>
    <p:sldMasterId id="2147483728" r:id="rId8"/>
    <p:sldMasterId id="2147483757" r:id="rId9"/>
    <p:sldMasterId id="2147483761" r:id="rId10"/>
    <p:sldMasterId id="2147483724" r:id="rId11"/>
    <p:sldMasterId id="2147483767" r:id="rId12"/>
  </p:sldMasterIdLst>
  <p:notesMasterIdLst>
    <p:notesMasterId r:id="rId41"/>
  </p:notesMasterIdLst>
  <p:handoutMasterIdLst>
    <p:handoutMasterId r:id="rId42"/>
  </p:handoutMasterIdLst>
  <p:sldIdLst>
    <p:sldId id="262" r:id="rId13"/>
    <p:sldId id="257" r:id="rId14"/>
    <p:sldId id="258" r:id="rId15"/>
    <p:sldId id="264" r:id="rId16"/>
    <p:sldId id="265" r:id="rId17"/>
    <p:sldId id="292" r:id="rId18"/>
    <p:sldId id="291" r:id="rId19"/>
    <p:sldId id="297" r:id="rId20"/>
    <p:sldId id="295" r:id="rId21"/>
    <p:sldId id="299" r:id="rId22"/>
    <p:sldId id="300" r:id="rId23"/>
    <p:sldId id="280" r:id="rId24"/>
    <p:sldId id="267" r:id="rId25"/>
    <p:sldId id="268" r:id="rId26"/>
    <p:sldId id="296" r:id="rId27"/>
    <p:sldId id="285" r:id="rId28"/>
    <p:sldId id="287" r:id="rId29"/>
    <p:sldId id="286" r:id="rId30"/>
    <p:sldId id="289" r:id="rId31"/>
    <p:sldId id="281" r:id="rId32"/>
    <p:sldId id="282" r:id="rId33"/>
    <p:sldId id="283" r:id="rId34"/>
    <p:sldId id="302" r:id="rId35"/>
    <p:sldId id="275" r:id="rId36"/>
    <p:sldId id="301" r:id="rId37"/>
    <p:sldId id="294" r:id="rId38"/>
    <p:sldId id="260" r:id="rId39"/>
    <p:sldId id="259" r:id="rId40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99">
          <p15:clr>
            <a:srgbClr val="A4A3A4"/>
          </p15:clr>
        </p15:guide>
        <p15:guide id="4" orient="horz" pos="441">
          <p15:clr>
            <a:srgbClr val="A4A3A4"/>
          </p15:clr>
        </p15:guide>
        <p15:guide id="5" orient="horz" pos="667">
          <p15:clr>
            <a:srgbClr val="A4A3A4"/>
          </p15:clr>
        </p15:guide>
        <p15:guide id="6" pos="346">
          <p15:clr>
            <a:srgbClr val="A4A3A4"/>
          </p15:clr>
        </p15:guide>
        <p15:guide id="7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len Pang" initials="G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EB6"/>
    <a:srgbClr val="FFCC2B"/>
    <a:srgbClr val="006892"/>
    <a:srgbClr val="096282"/>
    <a:srgbClr val="524F69"/>
    <a:srgbClr val="6F6C8B"/>
    <a:srgbClr val="006243"/>
    <a:srgbClr val="0089A5"/>
    <a:srgbClr val="0088A4"/>
    <a:srgbClr val="004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1637"/>
        <p:guide pos="2880"/>
        <p:guide orient="horz" pos="2799"/>
        <p:guide orient="horz" pos="441"/>
        <p:guide orient="horz" pos="667"/>
        <p:guide pos="346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Bainou (Agency for Clinical Innovation)" userId="S::victoria.bainou@health.nsw.gov.au::913248ec-f40c-4719-a781-36b5b26c5f4b" providerId="AD" clId="Web-{3965B8CD-C280-449A-9279-2B5FF7254268}"/>
    <pc:docChg chg="modSld">
      <pc:chgData name="Victoria Bainou (Agency for Clinical Innovation)" userId="S::victoria.bainou@health.nsw.gov.au::913248ec-f40c-4719-a781-36b5b26c5f4b" providerId="AD" clId="Web-{3965B8CD-C280-449A-9279-2B5FF7254268}" dt="2023-05-24T04:32:41.444" v="0" actId="1076"/>
      <pc:docMkLst>
        <pc:docMk/>
      </pc:docMkLst>
      <pc:sldChg chg="modSp">
        <pc:chgData name="Victoria Bainou (Agency for Clinical Innovation)" userId="S::victoria.bainou@health.nsw.gov.au::913248ec-f40c-4719-a781-36b5b26c5f4b" providerId="AD" clId="Web-{3965B8CD-C280-449A-9279-2B5FF7254268}" dt="2023-05-24T04:32:41.444" v="0" actId="1076"/>
        <pc:sldMkLst>
          <pc:docMk/>
          <pc:sldMk cId="2294087659" sldId="294"/>
        </pc:sldMkLst>
        <pc:spChg chg="mod">
          <ac:chgData name="Victoria Bainou (Agency for Clinical Innovation)" userId="S::victoria.bainou@health.nsw.gov.au::913248ec-f40c-4719-a781-36b5b26c5f4b" providerId="AD" clId="Web-{3965B8CD-C280-449A-9279-2B5FF7254268}" dt="2023-05-24T04:32:41.444" v="0" actId="1076"/>
          <ac:spMkLst>
            <pc:docMk/>
            <pc:sldMk cId="2294087659" sldId="294"/>
            <ac:spMk id="5" creationId="{5F66A3FB-6CBF-B6D1-4AD0-26F65141419D}"/>
          </ac:spMkLst>
        </pc:spChg>
      </pc:sldChg>
    </pc:docChg>
  </pc:docChgLst>
  <pc:docChgLst>
    <pc:chgData clId="Web-{1B590B65-D0B2-4363-B574-92FD809DCB7B}"/>
    <pc:docChg chg="modSld">
      <pc:chgData name="" userId="" providerId="" clId="Web-{1B590B65-D0B2-4363-B574-92FD809DCB7B}" dt="2023-05-24T03:45:51.011" v="1" actId="20577"/>
      <pc:docMkLst>
        <pc:docMk/>
      </pc:docMkLst>
      <pc:sldChg chg="modSp">
        <pc:chgData name="" userId="" providerId="" clId="Web-{1B590B65-D0B2-4363-B574-92FD809DCB7B}" dt="2023-05-24T03:45:51.011" v="1" actId="20577"/>
        <pc:sldMkLst>
          <pc:docMk/>
          <pc:sldMk cId="3195245183" sldId="262"/>
        </pc:sldMkLst>
        <pc:spChg chg="mod">
          <ac:chgData name="" userId="" providerId="" clId="Web-{1B590B65-D0B2-4363-B574-92FD809DCB7B}" dt="2023-05-24T03:45:51.011" v="1" actId="20577"/>
          <ac:spMkLst>
            <pc:docMk/>
            <pc:sldMk cId="3195245183" sldId="262"/>
            <ac:spMk id="9" creationId="{6BB5DF5A-FCA0-4BE9-9CF7-9A99A04579FA}"/>
          </ac:spMkLst>
        </pc:spChg>
      </pc:sldChg>
    </pc:docChg>
  </pc:docChgLst>
  <pc:docChgLst>
    <pc:chgData name="Victoria Bainou (Agency for Clinical Innovation)" userId="S::victoria.bainou@health.nsw.gov.au::913248ec-f40c-4719-a781-36b5b26c5f4b" providerId="AD" clId="Web-{DF7C8DB2-53B2-47C5-AAC5-ED6D9358E774}"/>
    <pc:docChg chg="modSld">
      <pc:chgData name="Victoria Bainou (Agency for Clinical Innovation)" userId="S::victoria.bainou@health.nsw.gov.au::913248ec-f40c-4719-a781-36b5b26c5f4b" providerId="AD" clId="Web-{DF7C8DB2-53B2-47C5-AAC5-ED6D9358E774}" dt="2023-05-24T04:59:37.080" v="23" actId="20577"/>
      <pc:docMkLst>
        <pc:docMk/>
      </pc:docMkLst>
      <pc:sldChg chg="modSp">
        <pc:chgData name="Victoria Bainou (Agency for Clinical Innovation)" userId="S::victoria.bainou@health.nsw.gov.au::913248ec-f40c-4719-a781-36b5b26c5f4b" providerId="AD" clId="Web-{DF7C8DB2-53B2-47C5-AAC5-ED6D9358E774}" dt="2023-05-24T04:59:21.188" v="18" actId="20577"/>
        <pc:sldMkLst>
          <pc:docMk/>
          <pc:sldMk cId="0" sldId="267"/>
        </pc:sldMkLst>
        <pc:spChg chg="mod">
          <ac:chgData name="Victoria Bainou (Agency for Clinical Innovation)" userId="S::victoria.bainou@health.nsw.gov.au::913248ec-f40c-4719-a781-36b5b26c5f4b" providerId="AD" clId="Web-{DF7C8DB2-53B2-47C5-AAC5-ED6D9358E774}" dt="2023-05-24T04:59:21.188" v="18" actId="20577"/>
          <ac:spMkLst>
            <pc:docMk/>
            <pc:sldMk cId="0" sldId="267"/>
            <ac:spMk id="6" creationId="{1AD6B8AE-0614-DB98-0BEE-6B32F34C1F57}"/>
          </ac:spMkLst>
        </pc:spChg>
      </pc:sldChg>
      <pc:sldChg chg="modSp">
        <pc:chgData name="Victoria Bainou (Agency for Clinical Innovation)" userId="S::victoria.bainou@health.nsw.gov.au::913248ec-f40c-4719-a781-36b5b26c5f4b" providerId="AD" clId="Web-{DF7C8DB2-53B2-47C5-AAC5-ED6D9358E774}" dt="2023-05-24T04:59:33.236" v="21" actId="20577"/>
        <pc:sldMkLst>
          <pc:docMk/>
          <pc:sldMk cId="0" sldId="268"/>
        </pc:sldMkLst>
        <pc:spChg chg="mod">
          <ac:chgData name="Victoria Bainou (Agency for Clinical Innovation)" userId="S::victoria.bainou@health.nsw.gov.au::913248ec-f40c-4719-a781-36b5b26c5f4b" providerId="AD" clId="Web-{DF7C8DB2-53B2-47C5-AAC5-ED6D9358E774}" dt="2023-05-24T04:59:33.236" v="21" actId="20577"/>
          <ac:spMkLst>
            <pc:docMk/>
            <pc:sldMk cId="0" sldId="268"/>
            <ac:spMk id="5" creationId="{6FF03A00-5194-E041-ACA8-624175974052}"/>
          </ac:spMkLst>
        </pc:spChg>
      </pc:sldChg>
      <pc:sldChg chg="modSp">
        <pc:chgData name="Victoria Bainou (Agency for Clinical Innovation)" userId="S::victoria.bainou@health.nsw.gov.au::913248ec-f40c-4719-a781-36b5b26c5f4b" providerId="AD" clId="Web-{DF7C8DB2-53B2-47C5-AAC5-ED6D9358E774}" dt="2023-05-24T04:59:11.703" v="15" actId="20577"/>
        <pc:sldMkLst>
          <pc:docMk/>
          <pc:sldMk cId="0" sldId="280"/>
        </pc:sldMkLst>
        <pc:spChg chg="mod">
          <ac:chgData name="Victoria Bainou (Agency for Clinical Innovation)" userId="S::victoria.bainou@health.nsw.gov.au::913248ec-f40c-4719-a781-36b5b26c5f4b" providerId="AD" clId="Web-{DF7C8DB2-53B2-47C5-AAC5-ED6D9358E774}" dt="2023-05-24T04:59:11.703" v="15" actId="20577"/>
          <ac:spMkLst>
            <pc:docMk/>
            <pc:sldMk cId="0" sldId="280"/>
            <ac:spMk id="33" creationId="{00000000-0000-0000-0000-000000000000}"/>
          </ac:spMkLst>
        </pc:spChg>
      </pc:sldChg>
      <pc:sldChg chg="modSp">
        <pc:chgData name="Victoria Bainou (Agency for Clinical Innovation)" userId="S::victoria.bainou@health.nsw.gov.au::913248ec-f40c-4719-a781-36b5b26c5f4b" providerId="AD" clId="Web-{DF7C8DB2-53B2-47C5-AAC5-ED6D9358E774}" dt="2023-05-24T04:59:37.080" v="23" actId="20577"/>
        <pc:sldMkLst>
          <pc:docMk/>
          <pc:sldMk cId="969066147" sldId="296"/>
        </pc:sldMkLst>
        <pc:spChg chg="mod">
          <ac:chgData name="Victoria Bainou (Agency for Clinical Innovation)" userId="S::victoria.bainou@health.nsw.gov.au::913248ec-f40c-4719-a781-36b5b26c5f4b" providerId="AD" clId="Web-{DF7C8DB2-53B2-47C5-AAC5-ED6D9358E774}" dt="2023-05-24T04:59:37.080" v="23" actId="20577"/>
          <ac:spMkLst>
            <pc:docMk/>
            <pc:sldMk cId="969066147" sldId="296"/>
            <ac:spMk id="3" creationId="{A9C41847-B186-4E11-D583-299E013DC66A}"/>
          </ac:spMkLst>
        </pc:spChg>
      </pc:sldChg>
      <pc:sldChg chg="modSp">
        <pc:chgData name="Victoria Bainou (Agency for Clinical Innovation)" userId="S::victoria.bainou@health.nsw.gov.au::913248ec-f40c-4719-a781-36b5b26c5f4b" providerId="AD" clId="Web-{DF7C8DB2-53B2-47C5-AAC5-ED6D9358E774}" dt="2023-05-24T04:58:55.905" v="9" actId="20577"/>
        <pc:sldMkLst>
          <pc:docMk/>
          <pc:sldMk cId="2511173432" sldId="299"/>
        </pc:sldMkLst>
        <pc:spChg chg="mod">
          <ac:chgData name="Victoria Bainou (Agency for Clinical Innovation)" userId="S::victoria.bainou@health.nsw.gov.au::913248ec-f40c-4719-a781-36b5b26c5f4b" providerId="AD" clId="Web-{DF7C8DB2-53B2-47C5-AAC5-ED6D9358E774}" dt="2023-05-24T04:58:55.905" v="9" actId="20577"/>
          <ac:spMkLst>
            <pc:docMk/>
            <pc:sldMk cId="2511173432" sldId="299"/>
            <ac:spMk id="4" creationId="{BE165140-77D8-2A37-1DE9-DF77D340BD6B}"/>
          </ac:spMkLst>
        </pc:spChg>
      </pc:sldChg>
      <pc:sldChg chg="modSp">
        <pc:chgData name="Victoria Bainou (Agency for Clinical Innovation)" userId="S::victoria.bainou@health.nsw.gov.au::913248ec-f40c-4719-a781-36b5b26c5f4b" providerId="AD" clId="Web-{DF7C8DB2-53B2-47C5-AAC5-ED6D9358E774}" dt="2023-05-24T04:59:03.921" v="12" actId="20577"/>
        <pc:sldMkLst>
          <pc:docMk/>
          <pc:sldMk cId="0" sldId="300"/>
        </pc:sldMkLst>
        <pc:spChg chg="mod">
          <ac:chgData name="Victoria Bainou (Agency for Clinical Innovation)" userId="S::victoria.bainou@health.nsw.gov.au::913248ec-f40c-4719-a781-36b5b26c5f4b" providerId="AD" clId="Web-{DF7C8DB2-53B2-47C5-AAC5-ED6D9358E774}" dt="2023-05-24T04:59:03.921" v="12" actId="20577"/>
          <ac:spMkLst>
            <pc:docMk/>
            <pc:sldMk cId="0" sldId="300"/>
            <ac:spMk id="4" creationId="{82211033-4420-205B-620C-2F9170399437}"/>
          </ac:spMkLst>
        </pc:spChg>
      </pc:sldChg>
    </pc:docChg>
  </pc:docChgLst>
  <pc:docChgLst>
    <pc:chgData name="Victoria Bainou (Agency for Clinical Innovation)" userId="S::victoria.bainou@health.nsw.gov.au::913248ec-f40c-4719-a781-36b5b26c5f4b" providerId="AD" clId="Web-{FFD4B241-3ACB-4A22-B9A0-CE972DF27CD8}"/>
    <pc:docChg chg="modSld">
      <pc:chgData name="Victoria Bainou (Agency for Clinical Innovation)" userId="S::victoria.bainou@health.nsw.gov.au::913248ec-f40c-4719-a781-36b5b26c5f4b" providerId="AD" clId="Web-{FFD4B241-3ACB-4A22-B9A0-CE972DF27CD8}" dt="2023-05-24T04:36:03.646" v="2" actId="1076"/>
      <pc:docMkLst>
        <pc:docMk/>
      </pc:docMkLst>
      <pc:sldChg chg="modSp">
        <pc:chgData name="Victoria Bainou (Agency for Clinical Innovation)" userId="S::victoria.bainou@health.nsw.gov.au::913248ec-f40c-4719-a781-36b5b26c5f4b" providerId="AD" clId="Web-{FFD4B241-3ACB-4A22-B9A0-CE972DF27CD8}" dt="2023-05-24T04:36:03.646" v="2" actId="1076"/>
        <pc:sldMkLst>
          <pc:docMk/>
          <pc:sldMk cId="3195245183" sldId="262"/>
        </pc:sldMkLst>
        <pc:spChg chg="mod">
          <ac:chgData name="Victoria Bainou (Agency for Clinical Innovation)" userId="S::victoria.bainou@health.nsw.gov.au::913248ec-f40c-4719-a781-36b5b26c5f4b" providerId="AD" clId="Web-{FFD4B241-3ACB-4A22-B9A0-CE972DF27CD8}" dt="2023-05-24T04:36:03.646" v="2" actId="1076"/>
          <ac:spMkLst>
            <pc:docMk/>
            <pc:sldMk cId="3195245183" sldId="262"/>
            <ac:spMk id="7" creationId="{F4B16D63-B9CB-4C54-836D-A25161B594B9}"/>
          </ac:spMkLst>
        </pc:spChg>
        <pc:spChg chg="mod">
          <ac:chgData name="Victoria Bainou (Agency for Clinical Innovation)" userId="S::victoria.bainou@health.nsw.gov.au::913248ec-f40c-4719-a781-36b5b26c5f4b" providerId="AD" clId="Web-{FFD4B241-3ACB-4A22-B9A0-CE972DF27CD8}" dt="2023-05-24T04:36:00.412" v="0" actId="20577"/>
          <ac:spMkLst>
            <pc:docMk/>
            <pc:sldMk cId="3195245183" sldId="262"/>
            <ac:spMk id="8" creationId="{9D68E844-F4C2-4C75-8F33-A59CFAA185E5}"/>
          </ac:spMkLst>
        </pc:spChg>
      </pc:sldChg>
    </pc:docChg>
  </pc:docChgLst>
  <pc:docChgLst>
    <pc:chgData name="Mark Williams (Agency for Clinical Innovation)" userId="43e005a8-d2a0-47db-a5b3-58c127af1651" providerId="ADAL" clId="{43186CD7-4A3D-4FEE-920A-20188AB23736}"/>
    <pc:docChg chg="undo redo custSel modSld modMainMaster">
      <pc:chgData name="Mark Williams (Agency for Clinical Innovation)" userId="43e005a8-d2a0-47db-a5b3-58c127af1651" providerId="ADAL" clId="{43186CD7-4A3D-4FEE-920A-20188AB23736}" dt="2023-05-29T02:12:01.543" v="1470" actId="14861"/>
      <pc:docMkLst>
        <pc:docMk/>
      </pc:docMkLst>
      <pc:sldChg chg="modSp mod">
        <pc:chgData name="Mark Williams (Agency for Clinical Innovation)" userId="43e005a8-d2a0-47db-a5b3-58c127af1651" providerId="ADAL" clId="{43186CD7-4A3D-4FEE-920A-20188AB23736}" dt="2023-05-24T06:35:55.849" v="310" actId="948"/>
        <pc:sldMkLst>
          <pc:docMk/>
          <pc:sldMk cId="1122396884" sldId="259"/>
        </pc:sldMkLst>
        <pc:spChg chg="mod">
          <ac:chgData name="Mark Williams (Agency for Clinical Innovation)" userId="43e005a8-d2a0-47db-a5b3-58c127af1651" providerId="ADAL" clId="{43186CD7-4A3D-4FEE-920A-20188AB23736}" dt="2023-05-24T06:35:55.849" v="310" actId="948"/>
          <ac:spMkLst>
            <pc:docMk/>
            <pc:sldMk cId="1122396884" sldId="259"/>
            <ac:spMk id="7" creationId="{F4E99468-6578-F27D-9923-85EAFC9FF7F0}"/>
          </ac:spMkLst>
        </pc:spChg>
      </pc:sldChg>
      <pc:sldChg chg="modSp mod">
        <pc:chgData name="Mark Williams (Agency for Clinical Innovation)" userId="43e005a8-d2a0-47db-a5b3-58c127af1651" providerId="ADAL" clId="{43186CD7-4A3D-4FEE-920A-20188AB23736}" dt="2023-05-24T07:50:25.133" v="1431" actId="1076"/>
        <pc:sldMkLst>
          <pc:docMk/>
          <pc:sldMk cId="1831331000" sldId="260"/>
        </pc:sldMkLst>
        <pc:spChg chg="mod">
          <ac:chgData name="Mark Williams (Agency for Clinical Innovation)" userId="43e005a8-d2a0-47db-a5b3-58c127af1651" providerId="ADAL" clId="{43186CD7-4A3D-4FEE-920A-20188AB23736}" dt="2023-05-24T06:36:29.458" v="319" actId="14100"/>
          <ac:spMkLst>
            <pc:docMk/>
            <pc:sldMk cId="1831331000" sldId="260"/>
            <ac:spMk id="5" creationId="{929C2FD0-7265-E15F-73F5-6F2B48D895AB}"/>
          </ac:spMkLst>
        </pc:spChg>
        <pc:picChg chg="mod">
          <ac:chgData name="Mark Williams (Agency for Clinical Innovation)" userId="43e005a8-d2a0-47db-a5b3-58c127af1651" providerId="ADAL" clId="{43186CD7-4A3D-4FEE-920A-20188AB23736}" dt="2023-05-24T07:50:25.133" v="1431" actId="1076"/>
          <ac:picMkLst>
            <pc:docMk/>
            <pc:sldMk cId="1831331000" sldId="260"/>
            <ac:picMk id="11" creationId="{DE7B1D46-ED02-D806-638F-9EF704FAD713}"/>
          </ac:picMkLst>
        </pc:picChg>
        <pc:picChg chg="mod">
          <ac:chgData name="Mark Williams (Agency for Clinical Innovation)" userId="43e005a8-d2a0-47db-a5b3-58c127af1651" providerId="ADAL" clId="{43186CD7-4A3D-4FEE-920A-20188AB23736}" dt="2023-05-24T07:50:25.133" v="1431" actId="1076"/>
          <ac:picMkLst>
            <pc:docMk/>
            <pc:sldMk cId="1831331000" sldId="260"/>
            <ac:picMk id="15" creationId="{047EE74E-CBA5-40A9-0D8B-6BE090552B4B}"/>
          </ac:picMkLst>
        </pc:picChg>
      </pc:sldChg>
      <pc:sldChg chg="modSp mod">
        <pc:chgData name="Mark Williams (Agency for Clinical Innovation)" userId="43e005a8-d2a0-47db-a5b3-58c127af1651" providerId="ADAL" clId="{43186CD7-4A3D-4FEE-920A-20188AB23736}" dt="2023-05-24T07:45:40.014" v="1380" actId="1076"/>
        <pc:sldMkLst>
          <pc:docMk/>
          <pc:sldMk cId="3195245183" sldId="262"/>
        </pc:sldMkLst>
        <pc:spChg chg="mod">
          <ac:chgData name="Mark Williams (Agency for Clinical Innovation)" userId="43e005a8-d2a0-47db-a5b3-58c127af1651" providerId="ADAL" clId="{43186CD7-4A3D-4FEE-920A-20188AB23736}" dt="2023-05-24T07:45:40.014" v="1380" actId="1076"/>
          <ac:spMkLst>
            <pc:docMk/>
            <pc:sldMk cId="3195245183" sldId="262"/>
            <ac:spMk id="6" creationId="{9A03EEFB-1631-426A-9717-272191AA7C82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5:40.014" v="1380" actId="1076"/>
          <ac:spMkLst>
            <pc:docMk/>
            <pc:sldMk cId="3195245183" sldId="262"/>
            <ac:spMk id="7" creationId="{F4B16D63-B9CB-4C54-836D-A25161B594B9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5:36.482" v="1379" actId="255"/>
          <ac:spMkLst>
            <pc:docMk/>
            <pc:sldMk cId="3195245183" sldId="262"/>
            <ac:spMk id="9" creationId="{6BB5DF5A-FCA0-4BE9-9CF7-9A99A04579FA}"/>
          </ac:spMkLst>
        </pc:sp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4T07:35:02.429" v="1118" actId="478"/>
        <pc:sldMkLst>
          <pc:docMk/>
          <pc:sldMk cId="0" sldId="264"/>
        </pc:sldMkLst>
        <pc:spChg chg="del mod ord">
          <ac:chgData name="Mark Williams (Agency for Clinical Innovation)" userId="43e005a8-d2a0-47db-a5b3-58c127af1651" providerId="ADAL" clId="{43186CD7-4A3D-4FEE-920A-20188AB23736}" dt="2023-05-24T06:14:07.762" v="9" actId="478"/>
          <ac:spMkLst>
            <pc:docMk/>
            <pc:sldMk cId="0" sldId="264"/>
            <ac:spMk id="2" creationId="{00000000-0000-0000-0000-000000000000}"/>
          </ac:spMkLst>
        </pc:spChg>
        <pc:spChg chg="mod ord">
          <ac:chgData name="Mark Williams (Agency for Clinical Innovation)" userId="43e005a8-d2a0-47db-a5b3-58c127af1651" providerId="ADAL" clId="{43186CD7-4A3D-4FEE-920A-20188AB23736}" dt="2023-05-24T06:14:45.076" v="17" actId="948"/>
          <ac:spMkLst>
            <pc:docMk/>
            <pc:sldMk cId="0" sldId="264"/>
            <ac:spMk id="3" creationId="{00000000-0000-0000-0000-000000000000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7:35:02.429" v="1118" actId="478"/>
          <ac:spMkLst>
            <pc:docMk/>
            <pc:sldMk cId="0" sldId="264"/>
            <ac:spMk id="4" creationId="{00000000-0000-0000-0000-000000000000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6:14:09.851" v="10"/>
          <ac:spMkLst>
            <pc:docMk/>
            <pc:sldMk cId="0" sldId="264"/>
            <ac:spMk id="5" creationId="{84E90FCD-86C7-52D2-CD13-0A6CA2C51B5B}"/>
          </ac:spMkLst>
        </pc:sp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4T07:34:58.702" v="1117" actId="478"/>
        <pc:sldMkLst>
          <pc:docMk/>
          <pc:sldMk cId="0" sldId="265"/>
        </pc:sldMkLst>
        <pc:spChg chg="del mod ord">
          <ac:chgData name="Mark Williams (Agency for Clinical Innovation)" userId="43e005a8-d2a0-47db-a5b3-58c127af1651" providerId="ADAL" clId="{43186CD7-4A3D-4FEE-920A-20188AB23736}" dt="2023-05-24T06:14:26.228" v="12" actId="478"/>
          <ac:spMkLst>
            <pc:docMk/>
            <pc:sldMk cId="0" sldId="265"/>
            <ac:spMk id="2" creationId="{00000000-0000-0000-0000-000000000000}"/>
          </ac:spMkLst>
        </pc:spChg>
        <pc:spChg chg="mod ord">
          <ac:chgData name="Mark Williams (Agency for Clinical Innovation)" userId="43e005a8-d2a0-47db-a5b3-58c127af1651" providerId="ADAL" clId="{43186CD7-4A3D-4FEE-920A-20188AB23736}" dt="2023-05-24T07:23:08.122" v="940" actId="948"/>
          <ac:spMkLst>
            <pc:docMk/>
            <pc:sldMk cId="0" sldId="265"/>
            <ac:spMk id="3" creationId="{00000000-0000-0000-0000-000000000000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7:34:58.702" v="1117" actId="478"/>
          <ac:spMkLst>
            <pc:docMk/>
            <pc:sldMk cId="0" sldId="265"/>
            <ac:spMk id="4" creationId="{00000000-0000-0000-0000-000000000000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7:23:03.643" v="939" actId="20577"/>
          <ac:spMkLst>
            <pc:docMk/>
            <pc:sldMk cId="0" sldId="265"/>
            <ac:spMk id="5" creationId="{D09E908B-DA75-56A3-0A80-9FFD1237C90D}"/>
          </ac:spMkLst>
        </pc:sp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4T07:35:57.919" v="1135" actId="1037"/>
        <pc:sldMkLst>
          <pc:docMk/>
          <pc:sldMk cId="0" sldId="267"/>
        </pc:sldMkLst>
        <pc:spChg chg="del mod ord">
          <ac:chgData name="Mark Williams (Agency for Clinical Innovation)" userId="43e005a8-d2a0-47db-a5b3-58c127af1651" providerId="ADAL" clId="{43186CD7-4A3D-4FEE-920A-20188AB23736}" dt="2023-05-24T06:51:36.134" v="532" actId="478"/>
          <ac:spMkLst>
            <pc:docMk/>
            <pc:sldMk cId="0" sldId="267"/>
            <ac:spMk id="2" creationId="{00000000-0000-0000-0000-000000000000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7:35:22.236" v="1119" actId="478"/>
          <ac:spMkLst>
            <pc:docMk/>
            <pc:sldMk cId="0" sldId="267"/>
            <ac:spMk id="3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35:57.919" v="1135" actId="1037"/>
          <ac:spMkLst>
            <pc:docMk/>
            <pc:sldMk cId="0" sldId="267"/>
            <ac:spMk id="5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6:55:24.244" v="618" actId="478"/>
          <ac:spMkLst>
            <pc:docMk/>
            <pc:sldMk cId="0" sldId="267"/>
            <ac:spMk id="6" creationId="{1AD6B8AE-0614-DB98-0BEE-6B32F34C1F57}"/>
          </ac:spMkLst>
        </pc:spChg>
        <pc:spChg chg="add del mod ord">
          <ac:chgData name="Mark Williams (Agency for Clinical Innovation)" userId="43e005a8-d2a0-47db-a5b3-58c127af1651" providerId="ADAL" clId="{43186CD7-4A3D-4FEE-920A-20188AB23736}" dt="2023-05-24T06:51:41.235" v="535" actId="478"/>
          <ac:spMkLst>
            <pc:docMk/>
            <pc:sldMk cId="0" sldId="267"/>
            <ac:spMk id="7" creationId="{DAB7F223-F7DE-C1D7-A3BF-1AD3C90B740D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6:51:39.565" v="534" actId="20577"/>
          <ac:spMkLst>
            <pc:docMk/>
            <pc:sldMk cId="0" sldId="267"/>
            <ac:spMk id="8" creationId="{ABF21CDD-4F69-ACC9-E101-C60734960090}"/>
          </ac:spMkLst>
        </pc:spChg>
        <pc:spChg chg="add del mod">
          <ac:chgData name="Mark Williams (Agency for Clinical Innovation)" userId="43e005a8-d2a0-47db-a5b3-58c127af1651" providerId="ADAL" clId="{43186CD7-4A3D-4FEE-920A-20188AB23736}" dt="2023-05-24T06:52:55.553" v="568" actId="478"/>
          <ac:spMkLst>
            <pc:docMk/>
            <pc:sldMk cId="0" sldId="267"/>
            <ac:spMk id="9" creationId="{6CAACE6B-A57F-0501-8F02-A04E95EF39E4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7:24:29.212" v="953" actId="1035"/>
          <ac:spMkLst>
            <pc:docMk/>
            <pc:sldMk cId="0" sldId="267"/>
            <ac:spMk id="10" creationId="{9A8F8C92-9583-C2D5-75FC-55B86EA451BE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6:53:11.875" v="571" actId="478"/>
          <ac:spMkLst>
            <pc:docMk/>
            <pc:sldMk cId="0" sldId="267"/>
            <ac:spMk id="11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55:01.531" v="614" actId="1076"/>
          <ac:spMkLst>
            <pc:docMk/>
            <pc:sldMk cId="0" sldId="267"/>
            <ac:spMk id="12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6:55:12.032" v="615"/>
          <ac:spMkLst>
            <pc:docMk/>
            <pc:sldMk cId="0" sldId="267"/>
            <ac:spMk id="13" creationId="{130078DC-8A76-9418-4D44-BB4EDDA83E85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35:57.919" v="1135" actId="1037"/>
          <ac:spMkLst>
            <pc:docMk/>
            <pc:sldMk cId="0" sldId="267"/>
            <ac:spMk id="26" creationId="{00000000-0000-0000-0000-000000000000}"/>
          </ac:spMkLst>
        </pc:spChg>
        <pc:picChg chg="mod">
          <ac:chgData name="Mark Williams (Agency for Clinical Innovation)" userId="43e005a8-d2a0-47db-a5b3-58c127af1651" providerId="ADAL" clId="{43186CD7-4A3D-4FEE-920A-20188AB23736}" dt="2023-05-24T07:35:57.919" v="1135" actId="1037"/>
          <ac:picMkLst>
            <pc:docMk/>
            <pc:sldMk cId="0" sldId="267"/>
            <ac:picMk id="4" creationId="{00000000-0000-0000-0000-000000000000}"/>
          </ac:picMkLst>
        </pc:pic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4T07:36:16.356" v="1140" actId="1035"/>
        <pc:sldMkLst>
          <pc:docMk/>
          <pc:sldMk cId="0" sldId="268"/>
        </pc:sldMkLst>
        <pc:spChg chg="del mod ord">
          <ac:chgData name="Mark Williams (Agency for Clinical Innovation)" userId="43e005a8-d2a0-47db-a5b3-58c127af1651" providerId="ADAL" clId="{43186CD7-4A3D-4FEE-920A-20188AB23736}" dt="2023-05-24T06:49:59.156" v="508" actId="478"/>
          <ac:spMkLst>
            <pc:docMk/>
            <pc:sldMk cId="0" sldId="268"/>
            <ac:spMk id="2" creationId="{00000000-0000-0000-0000-000000000000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6:51:01.236" v="527" actId="478"/>
          <ac:spMkLst>
            <pc:docMk/>
            <pc:sldMk cId="0" sldId="268"/>
            <ac:spMk id="3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36:16.356" v="1140" actId="1035"/>
          <ac:spMkLst>
            <pc:docMk/>
            <pc:sldMk cId="0" sldId="268"/>
            <ac:spMk id="4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6:51:15.534" v="530" actId="478"/>
          <ac:spMkLst>
            <pc:docMk/>
            <pc:sldMk cId="0" sldId="268"/>
            <ac:spMk id="5" creationId="{6FF03A00-5194-E041-ACA8-624175974052}"/>
          </ac:spMkLst>
        </pc:spChg>
        <pc:spChg chg="mod ord">
          <ac:chgData name="Mark Williams (Agency for Clinical Innovation)" userId="43e005a8-d2a0-47db-a5b3-58c127af1651" providerId="ADAL" clId="{43186CD7-4A3D-4FEE-920A-20188AB23736}" dt="2023-05-24T07:24:38.714" v="954" actId="167"/>
          <ac:spMkLst>
            <pc:docMk/>
            <pc:sldMk cId="0" sldId="268"/>
            <ac:spMk id="7" creationId="{00000000-0000-0000-0000-000000000000}"/>
          </ac:spMkLst>
        </pc:spChg>
        <pc:spChg chg="add del mod ord">
          <ac:chgData name="Mark Williams (Agency for Clinical Innovation)" userId="43e005a8-d2a0-47db-a5b3-58c127af1651" providerId="ADAL" clId="{43186CD7-4A3D-4FEE-920A-20188AB23736}" dt="2023-05-24T06:50:08.780" v="513" actId="478"/>
          <ac:spMkLst>
            <pc:docMk/>
            <pc:sldMk cId="0" sldId="268"/>
            <ac:spMk id="8" creationId="{63DAC0C7-F500-788B-23DE-3C8674682508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6:50:05.380" v="512" actId="20577"/>
          <ac:spMkLst>
            <pc:docMk/>
            <pc:sldMk cId="0" sldId="268"/>
            <ac:spMk id="9" creationId="{F34DB016-A026-C065-5829-18DA020C1E4C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6:51:10.127" v="529"/>
          <ac:spMkLst>
            <pc:docMk/>
            <pc:sldMk cId="0" sldId="268"/>
            <ac:spMk id="10" creationId="{02A7F7D2-8C32-736B-7904-DEACF2B76397}"/>
          </ac:spMkLst>
        </pc:spChg>
        <pc:picChg chg="mod modCrop">
          <ac:chgData name="Mark Williams (Agency for Clinical Innovation)" userId="43e005a8-d2a0-47db-a5b3-58c127af1651" providerId="ADAL" clId="{43186CD7-4A3D-4FEE-920A-20188AB23736}" dt="2023-05-24T07:03:57.868" v="750" actId="14861"/>
          <ac:picMkLst>
            <pc:docMk/>
            <pc:sldMk cId="0" sldId="268"/>
            <ac:picMk id="6" creationId="{00000000-0000-0000-0000-000000000000}"/>
          </ac:picMkLst>
        </pc:picChg>
      </pc:sldChg>
      <pc:sldChg chg="addSp delSp modSp mod">
        <pc:chgData name="Mark Williams (Agency for Clinical Innovation)" userId="43e005a8-d2a0-47db-a5b3-58c127af1651" providerId="ADAL" clId="{43186CD7-4A3D-4FEE-920A-20188AB23736}" dt="2023-05-24T07:49:09.234" v="1425" actId="478"/>
        <pc:sldMkLst>
          <pc:docMk/>
          <pc:sldMk cId="0" sldId="275"/>
        </pc:sldMkLst>
        <pc:spChg chg="del">
          <ac:chgData name="Mark Williams (Agency for Clinical Innovation)" userId="43e005a8-d2a0-47db-a5b3-58c127af1651" providerId="ADAL" clId="{43186CD7-4A3D-4FEE-920A-20188AB23736}" dt="2023-05-24T07:49:09.234" v="1425" actId="478"/>
          <ac:spMkLst>
            <pc:docMk/>
            <pc:sldMk cId="0" sldId="275"/>
            <ac:spMk id="3" creationId="{00000000-0000-0000-0000-000000000000}"/>
          </ac:spMkLst>
        </pc:spChg>
        <pc:spChg chg="del">
          <ac:chgData name="Mark Williams (Agency for Clinical Innovation)" userId="43e005a8-d2a0-47db-a5b3-58c127af1651" providerId="ADAL" clId="{43186CD7-4A3D-4FEE-920A-20188AB23736}" dt="2023-05-24T06:36:56.870" v="323" actId="478"/>
          <ac:spMkLst>
            <pc:docMk/>
            <pc:sldMk cId="0" sldId="275"/>
            <ac:spMk id="4" creationId="{00000000-0000-0000-0000-000000000000}"/>
          </ac:spMkLst>
        </pc:spChg>
        <pc:spChg chg="del">
          <ac:chgData name="Mark Williams (Agency for Clinical Innovation)" userId="43e005a8-d2a0-47db-a5b3-58c127af1651" providerId="ADAL" clId="{43186CD7-4A3D-4FEE-920A-20188AB23736}" dt="2023-05-24T06:36:56.112" v="322" actId="478"/>
          <ac:spMkLst>
            <pc:docMk/>
            <pc:sldMk cId="0" sldId="275"/>
            <ac:spMk id="5" creationId="{B98BD491-E12C-0133-0CD6-603CF54CFD97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6:37:31.368" v="331" actId="1036"/>
          <ac:spMkLst>
            <pc:docMk/>
            <pc:sldMk cId="0" sldId="275"/>
            <ac:spMk id="6" creationId="{80248CB9-31B4-7546-2677-BB2C1F7F9046}"/>
          </ac:spMkLst>
        </pc:spChg>
        <pc:picChg chg="mod">
          <ac:chgData name="Mark Williams (Agency for Clinical Innovation)" userId="43e005a8-d2a0-47db-a5b3-58c127af1651" providerId="ADAL" clId="{43186CD7-4A3D-4FEE-920A-20188AB23736}" dt="2023-05-24T06:37:25.185" v="329" actId="1076"/>
          <ac:picMkLst>
            <pc:docMk/>
            <pc:sldMk cId="0" sldId="275"/>
            <ac:picMk id="2" creationId="{00000000-0000-0000-0000-000000000000}"/>
          </ac:picMkLst>
        </pc:pic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4T07:35:24.902" v="1120" actId="478"/>
        <pc:sldMkLst>
          <pc:docMk/>
          <pc:sldMk cId="0" sldId="280"/>
        </pc:sldMkLst>
        <pc:spChg chg="add del mod ord">
          <ac:chgData name="Mark Williams (Agency for Clinical Innovation)" userId="43e005a8-d2a0-47db-a5b3-58c127af1651" providerId="ADAL" clId="{43186CD7-4A3D-4FEE-920A-20188AB23736}" dt="2023-05-24T06:55:56.954" v="627" actId="478"/>
          <ac:spMkLst>
            <pc:docMk/>
            <pc:sldMk cId="0" sldId="280"/>
            <ac:spMk id="2" creationId="{00000000-0000-0000-0000-000000000000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7:35:24.902" v="1120" actId="478"/>
          <ac:spMkLst>
            <pc:docMk/>
            <pc:sldMk cId="0" sldId="280"/>
            <ac:spMk id="3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6:55:37.624" v="620"/>
          <ac:spMkLst>
            <pc:docMk/>
            <pc:sldMk cId="0" sldId="280"/>
            <ac:spMk id="4" creationId="{231B8145-E834-5342-C012-D8894830344D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59:47.819" v="684" actId="1076"/>
          <ac:spMkLst>
            <pc:docMk/>
            <pc:sldMk cId="0" sldId="280"/>
            <ac:spMk id="6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59:27.134" v="679" actId="14100"/>
          <ac:spMkLst>
            <pc:docMk/>
            <pc:sldMk cId="0" sldId="280"/>
            <ac:spMk id="7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57:30.562" v="648" actId="14100"/>
          <ac:spMkLst>
            <pc:docMk/>
            <pc:sldMk cId="0" sldId="280"/>
            <ac:spMk id="8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59:20.738" v="678" actId="14100"/>
          <ac:spMkLst>
            <pc:docMk/>
            <pc:sldMk cId="0" sldId="280"/>
            <ac:spMk id="9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59:40.201" v="683" actId="14100"/>
          <ac:spMkLst>
            <pc:docMk/>
            <pc:sldMk cId="0" sldId="280"/>
            <ac:spMk id="10" creationId="{00000000-0000-0000-0000-000000000000}"/>
          </ac:spMkLst>
        </pc:spChg>
        <pc:spChg chg="add del mod ord">
          <ac:chgData name="Mark Williams (Agency for Clinical Innovation)" userId="43e005a8-d2a0-47db-a5b3-58c127af1651" providerId="ADAL" clId="{43186CD7-4A3D-4FEE-920A-20188AB23736}" dt="2023-05-24T07:12:32.855" v="829" actId="478"/>
          <ac:spMkLst>
            <pc:docMk/>
            <pc:sldMk cId="0" sldId="280"/>
            <ac:spMk id="11" creationId="{0193CB3D-B3FF-DAC5-E422-D58B1DCA7598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6:55:58.805" v="629" actId="20577"/>
          <ac:spMkLst>
            <pc:docMk/>
            <pc:sldMk cId="0" sldId="280"/>
            <ac:spMk id="12" creationId="{D20BC2E2-9C2A-DFD1-14A4-BF984C9C9DF8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34:26.364" v="1109" actId="1076"/>
          <ac:spMkLst>
            <pc:docMk/>
            <pc:sldMk cId="0" sldId="280"/>
            <ac:spMk id="17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6:55:40.986" v="621" actId="478"/>
          <ac:spMkLst>
            <pc:docMk/>
            <pc:sldMk cId="0" sldId="280"/>
            <ac:spMk id="33" creationId="{00000000-0000-0000-0000-000000000000}"/>
          </ac:spMkLst>
        </pc:spChg>
        <pc:picChg chg="mod modCrop">
          <ac:chgData name="Mark Williams (Agency for Clinical Innovation)" userId="43e005a8-d2a0-47db-a5b3-58c127af1651" providerId="ADAL" clId="{43186CD7-4A3D-4FEE-920A-20188AB23736}" dt="2023-05-24T07:03:49.839" v="748" actId="14861"/>
          <ac:picMkLst>
            <pc:docMk/>
            <pc:sldMk cId="0" sldId="280"/>
            <ac:picMk id="5" creationId="{00000000-0000-0000-0000-000000000000}"/>
          </ac:picMkLst>
        </pc:pic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4T07:48:14.574" v="1409" actId="1076"/>
        <pc:sldMkLst>
          <pc:docMk/>
          <pc:sldMk cId="0" sldId="281"/>
        </pc:sldMkLst>
        <pc:spChg chg="del mod ord">
          <ac:chgData name="Mark Williams (Agency for Clinical Innovation)" userId="43e005a8-d2a0-47db-a5b3-58c127af1651" providerId="ADAL" clId="{43186CD7-4A3D-4FEE-920A-20188AB23736}" dt="2023-05-24T06:40:59.441" v="367" actId="478"/>
          <ac:spMkLst>
            <pc:docMk/>
            <pc:sldMk cId="0" sldId="281"/>
            <ac:spMk id="2" creationId="{00000000-0000-0000-0000-000000000000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6:44:00.665" v="410" actId="478"/>
          <ac:spMkLst>
            <pc:docMk/>
            <pc:sldMk cId="0" sldId="281"/>
            <ac:spMk id="3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4:22.346" v="436" actId="1036"/>
          <ac:spMkLst>
            <pc:docMk/>
            <pc:sldMk cId="0" sldId="281"/>
            <ac:spMk id="4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14.574" v="1409" actId="1076"/>
          <ac:spMkLst>
            <pc:docMk/>
            <pc:sldMk cId="0" sldId="281"/>
            <ac:spMk id="6" creationId="{00000000-0000-0000-0000-000000000000}"/>
          </ac:spMkLst>
        </pc:spChg>
        <pc:spChg chg="add del mod ord">
          <ac:chgData name="Mark Williams (Agency for Clinical Innovation)" userId="43e005a8-d2a0-47db-a5b3-58c127af1651" providerId="ADAL" clId="{43186CD7-4A3D-4FEE-920A-20188AB23736}" dt="2023-05-24T06:44:24.831" v="437" actId="478"/>
          <ac:spMkLst>
            <pc:docMk/>
            <pc:sldMk cId="0" sldId="281"/>
            <ac:spMk id="7" creationId="{2B1B8D6E-C1A3-1FCB-88C9-9CF9375BA88E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6:41:28.236" v="381" actId="113"/>
          <ac:spMkLst>
            <pc:docMk/>
            <pc:sldMk cId="0" sldId="281"/>
            <ac:spMk id="8" creationId="{B2B79249-6062-60A5-7599-DEBCD949BE1B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4:22.346" v="436" actId="1036"/>
          <ac:spMkLst>
            <pc:docMk/>
            <pc:sldMk cId="0" sldId="281"/>
            <ac:spMk id="9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4:22.346" v="436" actId="1036"/>
          <ac:spMkLst>
            <pc:docMk/>
            <pc:sldMk cId="0" sldId="281"/>
            <ac:spMk id="10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4:22.346" v="436" actId="1036"/>
          <ac:spMkLst>
            <pc:docMk/>
            <pc:sldMk cId="0" sldId="281"/>
            <ac:spMk id="11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4:22.346" v="436" actId="1036"/>
          <ac:spMkLst>
            <pc:docMk/>
            <pc:sldMk cId="0" sldId="281"/>
            <ac:spMk id="12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4:22.346" v="436" actId="1036"/>
          <ac:spMkLst>
            <pc:docMk/>
            <pc:sldMk cId="0" sldId="281"/>
            <ac:spMk id="13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4:22.346" v="436" actId="1036"/>
          <ac:spMkLst>
            <pc:docMk/>
            <pc:sldMk cId="0" sldId="281"/>
            <ac:spMk id="14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4:22.346" v="436" actId="1036"/>
          <ac:spMkLst>
            <pc:docMk/>
            <pc:sldMk cId="0" sldId="281"/>
            <ac:spMk id="15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4:22.346" v="436" actId="1036"/>
          <ac:spMkLst>
            <pc:docMk/>
            <pc:sldMk cId="0" sldId="281"/>
            <ac:spMk id="16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4:22.346" v="436" actId="1036"/>
          <ac:spMkLst>
            <pc:docMk/>
            <pc:sldMk cId="0" sldId="281"/>
            <ac:spMk id="17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4:22.346" v="436" actId="1036"/>
          <ac:spMkLst>
            <pc:docMk/>
            <pc:sldMk cId="0" sldId="281"/>
            <ac:spMk id="18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4:22.346" v="436" actId="1036"/>
          <ac:spMkLst>
            <pc:docMk/>
            <pc:sldMk cId="0" sldId="281"/>
            <ac:spMk id="19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4:22.346" v="436" actId="1036"/>
          <ac:spMkLst>
            <pc:docMk/>
            <pc:sldMk cId="0" sldId="281"/>
            <ac:spMk id="20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4:22.346" v="436" actId="1036"/>
          <ac:spMkLst>
            <pc:docMk/>
            <pc:sldMk cId="0" sldId="281"/>
            <ac:spMk id="21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4:22.346" v="436" actId="1036"/>
          <ac:spMkLst>
            <pc:docMk/>
            <pc:sldMk cId="0" sldId="281"/>
            <ac:spMk id="22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4:22.346" v="436" actId="1036"/>
          <ac:spMkLst>
            <pc:docMk/>
            <pc:sldMk cId="0" sldId="281"/>
            <ac:spMk id="23" creationId="{00000000-0000-0000-0000-000000000000}"/>
          </ac:spMkLst>
        </pc:spChg>
        <pc:picChg chg="mod">
          <ac:chgData name="Mark Williams (Agency for Clinical Innovation)" userId="43e005a8-d2a0-47db-a5b3-58c127af1651" providerId="ADAL" clId="{43186CD7-4A3D-4FEE-920A-20188AB23736}" dt="2023-05-24T07:48:04.112" v="1407" actId="14861"/>
          <ac:picMkLst>
            <pc:docMk/>
            <pc:sldMk cId="0" sldId="281"/>
            <ac:picMk id="5" creationId="{00000000-0000-0000-0000-000000000000}"/>
          </ac:picMkLst>
        </pc:pic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4T07:48:33.077" v="1423" actId="478"/>
        <pc:sldMkLst>
          <pc:docMk/>
          <pc:sldMk cId="0" sldId="282"/>
        </pc:sldMkLst>
        <pc:spChg chg="del mod ord">
          <ac:chgData name="Mark Williams (Agency for Clinical Innovation)" userId="43e005a8-d2a0-47db-a5b3-58c127af1651" providerId="ADAL" clId="{43186CD7-4A3D-4FEE-920A-20188AB23736}" dt="2023-05-24T06:40:10.140" v="354" actId="478"/>
          <ac:spMkLst>
            <pc:docMk/>
            <pc:sldMk cId="0" sldId="282"/>
            <ac:spMk id="2" creationId="{00000000-0000-0000-0000-000000000000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7:48:33.077" v="1423" actId="478"/>
          <ac:spMkLst>
            <pc:docMk/>
            <pc:sldMk cId="0" sldId="282"/>
            <ac:spMk id="3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30:24.990" v="1045" actId="255"/>
          <ac:spMkLst>
            <pc:docMk/>
            <pc:sldMk cId="0" sldId="282"/>
            <ac:spMk id="6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30:32.412" v="1048" actId="20577"/>
          <ac:spMkLst>
            <pc:docMk/>
            <pc:sldMk cId="0" sldId="282"/>
            <ac:spMk id="7" creationId="{00000000-0000-0000-0000-000000000000}"/>
          </ac:spMkLst>
        </pc:spChg>
        <pc:spChg chg="add del mod ord">
          <ac:chgData name="Mark Williams (Agency for Clinical Innovation)" userId="43e005a8-d2a0-47db-a5b3-58c127af1651" providerId="ADAL" clId="{43186CD7-4A3D-4FEE-920A-20188AB23736}" dt="2023-05-24T06:40:44.257" v="363" actId="478"/>
          <ac:spMkLst>
            <pc:docMk/>
            <pc:sldMk cId="0" sldId="282"/>
            <ac:spMk id="8" creationId="{DA956281-112D-F86A-C212-FBD2F192EA93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6:40:36.019" v="362" actId="1036"/>
          <ac:spMkLst>
            <pc:docMk/>
            <pc:sldMk cId="0" sldId="282"/>
            <ac:spMk id="9" creationId="{688BF47F-A111-ECAE-9916-819DE062EC8C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13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16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24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34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35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36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37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40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41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42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43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44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52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58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59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60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61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62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8:30.848" v="1422" actId="1036"/>
          <ac:spMkLst>
            <pc:docMk/>
            <pc:sldMk cId="0" sldId="282"/>
            <ac:spMk id="64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29:58.027" v="1038" actId="1076"/>
          <ac:spMkLst>
            <pc:docMk/>
            <pc:sldMk cId="0" sldId="282"/>
            <ac:spMk id="18432" creationId="{00000000-0000-0000-0000-000000000000}"/>
          </ac:spMkLst>
        </pc:spChg>
        <pc:picChg chg="mod modCrop">
          <ac:chgData name="Mark Williams (Agency for Clinical Innovation)" userId="43e005a8-d2a0-47db-a5b3-58c127af1651" providerId="ADAL" clId="{43186CD7-4A3D-4FEE-920A-20188AB23736}" dt="2023-05-24T07:48:30.848" v="1422" actId="1036"/>
          <ac:picMkLst>
            <pc:docMk/>
            <pc:sldMk cId="0" sldId="282"/>
            <ac:picMk id="4" creationId="{00000000-0000-0000-0000-000000000000}"/>
          </ac:picMkLst>
        </pc:picChg>
        <pc:cxnChg chg="mod">
          <ac:chgData name="Mark Williams (Agency for Clinical Innovation)" userId="43e005a8-d2a0-47db-a5b3-58c127af1651" providerId="ADAL" clId="{43186CD7-4A3D-4FEE-920A-20188AB23736}" dt="2023-05-24T07:48:30.848" v="1422" actId="1036"/>
          <ac:cxnSpMkLst>
            <pc:docMk/>
            <pc:sldMk cId="0" sldId="282"/>
            <ac:cxnSpMk id="5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43186CD7-4A3D-4FEE-920A-20188AB23736}" dt="2023-05-24T07:48:30.848" v="1422" actId="1036"/>
          <ac:cxnSpMkLst>
            <pc:docMk/>
            <pc:sldMk cId="0" sldId="282"/>
            <ac:cxnSpMk id="29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43186CD7-4A3D-4FEE-920A-20188AB23736}" dt="2023-05-24T07:48:30.848" v="1422" actId="1036"/>
          <ac:cxnSpMkLst>
            <pc:docMk/>
            <pc:sldMk cId="0" sldId="282"/>
            <ac:cxnSpMk id="30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43186CD7-4A3D-4FEE-920A-20188AB23736}" dt="2023-05-24T07:48:30.848" v="1422" actId="1036"/>
          <ac:cxnSpMkLst>
            <pc:docMk/>
            <pc:sldMk cId="0" sldId="282"/>
            <ac:cxnSpMk id="32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43186CD7-4A3D-4FEE-920A-20188AB23736}" dt="2023-05-24T07:48:30.848" v="1422" actId="1036"/>
          <ac:cxnSpMkLst>
            <pc:docMk/>
            <pc:sldMk cId="0" sldId="282"/>
            <ac:cxnSpMk id="45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43186CD7-4A3D-4FEE-920A-20188AB23736}" dt="2023-05-24T07:48:30.848" v="1422" actId="1036"/>
          <ac:cxnSpMkLst>
            <pc:docMk/>
            <pc:sldMk cId="0" sldId="282"/>
            <ac:cxnSpMk id="46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43186CD7-4A3D-4FEE-920A-20188AB23736}" dt="2023-05-24T07:48:30.848" v="1422" actId="1036"/>
          <ac:cxnSpMkLst>
            <pc:docMk/>
            <pc:sldMk cId="0" sldId="282"/>
            <ac:cxnSpMk id="47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43186CD7-4A3D-4FEE-920A-20188AB23736}" dt="2023-05-24T07:48:30.848" v="1422" actId="1036"/>
          <ac:cxnSpMkLst>
            <pc:docMk/>
            <pc:sldMk cId="0" sldId="282"/>
            <ac:cxnSpMk id="48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43186CD7-4A3D-4FEE-920A-20188AB23736}" dt="2023-05-24T07:48:30.848" v="1422" actId="1036"/>
          <ac:cxnSpMkLst>
            <pc:docMk/>
            <pc:sldMk cId="0" sldId="282"/>
            <ac:cxnSpMk id="50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43186CD7-4A3D-4FEE-920A-20188AB23736}" dt="2023-05-24T07:48:30.848" v="1422" actId="1036"/>
          <ac:cxnSpMkLst>
            <pc:docMk/>
            <pc:sldMk cId="0" sldId="282"/>
            <ac:cxnSpMk id="51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43186CD7-4A3D-4FEE-920A-20188AB23736}" dt="2023-05-24T07:48:30.848" v="1422" actId="1036"/>
          <ac:cxnSpMkLst>
            <pc:docMk/>
            <pc:sldMk cId="0" sldId="282"/>
            <ac:cxnSpMk id="54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43186CD7-4A3D-4FEE-920A-20188AB23736}" dt="2023-05-24T07:48:30.848" v="1422" actId="1036"/>
          <ac:cxnSpMkLst>
            <pc:docMk/>
            <pc:sldMk cId="0" sldId="282"/>
            <ac:cxnSpMk id="55" creationId="{00000000-0000-0000-0000-000000000000}"/>
          </ac:cxnSpMkLst>
        </pc:cxn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4T07:48:53.832" v="1424" actId="478"/>
        <pc:sldMkLst>
          <pc:docMk/>
          <pc:sldMk cId="0" sldId="283"/>
        </pc:sldMkLst>
        <pc:spChg chg="del mod ord">
          <ac:chgData name="Mark Williams (Agency for Clinical Innovation)" userId="43e005a8-d2a0-47db-a5b3-58c127af1651" providerId="ADAL" clId="{43186CD7-4A3D-4FEE-920A-20188AB23736}" dt="2023-05-24T06:38:10.523" v="338" actId="478"/>
          <ac:spMkLst>
            <pc:docMk/>
            <pc:sldMk cId="0" sldId="283"/>
            <ac:spMk id="2" creationId="{00000000-0000-0000-0000-000000000000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7:48:53.832" v="1424" actId="478"/>
          <ac:spMkLst>
            <pc:docMk/>
            <pc:sldMk cId="0" sldId="283"/>
            <ac:spMk id="4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28:15.541" v="1017" actId="1076"/>
          <ac:spMkLst>
            <pc:docMk/>
            <pc:sldMk cId="0" sldId="283"/>
            <ac:spMk id="5" creationId="{00000000-0000-0000-0000-000000000000}"/>
          </ac:spMkLst>
        </pc:spChg>
        <pc:spChg chg="add del mod ord">
          <ac:chgData name="Mark Williams (Agency for Clinical Innovation)" userId="43e005a8-d2a0-47db-a5b3-58c127af1651" providerId="ADAL" clId="{43186CD7-4A3D-4FEE-920A-20188AB23736}" dt="2023-05-24T06:39:02.068" v="345" actId="478"/>
          <ac:spMkLst>
            <pc:docMk/>
            <pc:sldMk cId="0" sldId="283"/>
            <ac:spMk id="6" creationId="{36196C76-8815-5B71-4A58-CD5AF29CC9BA}"/>
          </ac:spMkLst>
        </pc:spChg>
        <pc:spChg chg="add del mod">
          <ac:chgData name="Mark Williams (Agency for Clinical Innovation)" userId="43e005a8-d2a0-47db-a5b3-58c127af1651" providerId="ADAL" clId="{43186CD7-4A3D-4FEE-920A-20188AB23736}" dt="2023-05-24T07:42:52.784" v="1254" actId="14100"/>
          <ac:spMkLst>
            <pc:docMk/>
            <pc:sldMk cId="0" sldId="283"/>
            <ac:spMk id="7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1:27.278" v="1218" actId="14100"/>
          <ac:spMkLst>
            <pc:docMk/>
            <pc:sldMk cId="0" sldId="283"/>
            <ac:spMk id="8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7:37:58.348" v="1151" actId="478"/>
          <ac:spMkLst>
            <pc:docMk/>
            <pc:sldMk cId="0" sldId="283"/>
            <ac:spMk id="9" creationId="{00000000-0000-0000-0000-000000000000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6:38:35.394" v="340" actId="1076"/>
          <ac:spMkLst>
            <pc:docMk/>
            <pc:sldMk cId="0" sldId="283"/>
            <ac:spMk id="10" creationId="{356F29CC-E972-6F74-338A-E36877376412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2:46.103" v="1252" actId="14100"/>
          <ac:spMkLst>
            <pc:docMk/>
            <pc:sldMk cId="0" sldId="283"/>
            <ac:spMk id="11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2:27.879" v="1230" actId="14100"/>
          <ac:spMkLst>
            <pc:docMk/>
            <pc:sldMk cId="0" sldId="283"/>
            <ac:spMk id="12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4:27.339" v="1359" actId="20577"/>
          <ac:spMkLst>
            <pc:docMk/>
            <pc:sldMk cId="0" sldId="283"/>
            <ac:spMk id="13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1:29.131" v="1219" actId="14100"/>
          <ac:spMkLst>
            <pc:docMk/>
            <pc:sldMk cId="0" sldId="283"/>
            <ac:spMk id="14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39:33.608" v="1181" actId="1076"/>
          <ac:spMkLst>
            <pc:docMk/>
            <pc:sldMk cId="0" sldId="283"/>
            <ac:spMk id="15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7:42:58.750" v="1256" actId="1035"/>
          <ac:spMkLst>
            <pc:docMk/>
            <pc:sldMk cId="0" sldId="283"/>
            <ac:spMk id="16" creationId="{DB13F3BB-FE88-FFA6-71D8-3F06DFCE54AB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28:15.541" v="1017" actId="1076"/>
          <ac:spMkLst>
            <pc:docMk/>
            <pc:sldMk cId="0" sldId="283"/>
            <ac:spMk id="17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28:15.541" v="1017" actId="1076"/>
          <ac:spMkLst>
            <pc:docMk/>
            <pc:sldMk cId="0" sldId="283"/>
            <ac:spMk id="18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28:15.541" v="1017" actId="1076"/>
          <ac:spMkLst>
            <pc:docMk/>
            <pc:sldMk cId="0" sldId="283"/>
            <ac:spMk id="23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28:15.541" v="1017" actId="1076"/>
          <ac:spMkLst>
            <pc:docMk/>
            <pc:sldMk cId="0" sldId="283"/>
            <ac:spMk id="24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28:15.541" v="1017" actId="1076"/>
          <ac:spMkLst>
            <pc:docMk/>
            <pc:sldMk cId="0" sldId="283"/>
            <ac:spMk id="25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3:51.370" v="1328" actId="1035"/>
          <ac:spMkLst>
            <pc:docMk/>
            <pc:sldMk cId="0" sldId="283"/>
            <ac:spMk id="26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28:15.541" v="1017" actId="1076"/>
          <ac:spMkLst>
            <pc:docMk/>
            <pc:sldMk cId="0" sldId="283"/>
            <ac:spMk id="27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39:28.925" v="1180" actId="20577"/>
          <ac:spMkLst>
            <pc:docMk/>
            <pc:sldMk cId="0" sldId="283"/>
            <ac:spMk id="28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28:15.541" v="1017" actId="1076"/>
          <ac:spMkLst>
            <pc:docMk/>
            <pc:sldMk cId="0" sldId="283"/>
            <ac:spMk id="32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3:48.599" v="1325" actId="1037"/>
          <ac:spMkLst>
            <pc:docMk/>
            <pc:sldMk cId="0" sldId="283"/>
            <ac:spMk id="37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3:26.290" v="1297" actId="1076"/>
          <ac:spMkLst>
            <pc:docMk/>
            <pc:sldMk cId="0" sldId="283"/>
            <ac:spMk id="39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3:30.534" v="1298" actId="1076"/>
          <ac:spMkLst>
            <pc:docMk/>
            <pc:sldMk cId="0" sldId="283"/>
            <ac:spMk id="40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3:39.681" v="1316" actId="1037"/>
          <ac:spMkLst>
            <pc:docMk/>
            <pc:sldMk cId="0" sldId="283"/>
            <ac:spMk id="41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3:43.631" v="1323" actId="1038"/>
          <ac:spMkLst>
            <pc:docMk/>
            <pc:sldMk cId="0" sldId="283"/>
            <ac:spMk id="42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3:17.704" v="1290" actId="1035"/>
          <ac:spMkLst>
            <pc:docMk/>
            <pc:sldMk cId="0" sldId="283"/>
            <ac:spMk id="43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3:36.284" v="1311" actId="1035"/>
          <ac:spMkLst>
            <pc:docMk/>
            <pc:sldMk cId="0" sldId="283"/>
            <ac:spMk id="44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3:17.704" v="1290" actId="1035"/>
          <ac:spMkLst>
            <pc:docMk/>
            <pc:sldMk cId="0" sldId="283"/>
            <ac:spMk id="45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3:23.388" v="1296" actId="1076"/>
          <ac:spMkLst>
            <pc:docMk/>
            <pc:sldMk cId="0" sldId="283"/>
            <ac:spMk id="46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3:20.576" v="1295" actId="1037"/>
          <ac:spMkLst>
            <pc:docMk/>
            <pc:sldMk cId="0" sldId="283"/>
            <ac:spMk id="47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3:36.284" v="1311" actId="1035"/>
          <ac:spMkLst>
            <pc:docMk/>
            <pc:sldMk cId="0" sldId="283"/>
            <ac:spMk id="48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4:19.481" v="1357" actId="1037"/>
          <ac:spMkLst>
            <pc:docMk/>
            <pc:sldMk cId="0" sldId="283"/>
            <ac:spMk id="50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3:59.959" v="1340" actId="1035"/>
          <ac:spMkLst>
            <pc:docMk/>
            <pc:sldMk cId="0" sldId="283"/>
            <ac:spMk id="51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3:09.691" v="1268" actId="1037"/>
          <ac:spMkLst>
            <pc:docMk/>
            <pc:sldMk cId="0" sldId="283"/>
            <ac:spMk id="52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4:14.935" v="1351" actId="1037"/>
          <ac:spMkLst>
            <pc:docMk/>
            <pc:sldMk cId="0" sldId="283"/>
            <ac:spMk id="53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3:59.959" v="1340" actId="1035"/>
          <ac:spMkLst>
            <pc:docMk/>
            <pc:sldMk cId="0" sldId="283"/>
            <ac:spMk id="54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44:34.429" v="1363" actId="1036"/>
          <ac:spMkLst>
            <pc:docMk/>
            <pc:sldMk cId="0" sldId="283"/>
            <ac:spMk id="55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28:15.541" v="1017" actId="1076"/>
          <ac:spMkLst>
            <pc:docMk/>
            <pc:sldMk cId="0" sldId="283"/>
            <ac:spMk id="59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28:15.541" v="1017" actId="1076"/>
          <ac:spMkLst>
            <pc:docMk/>
            <pc:sldMk cId="0" sldId="283"/>
            <ac:spMk id="60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28:15.541" v="1017" actId="1076"/>
          <ac:spMkLst>
            <pc:docMk/>
            <pc:sldMk cId="0" sldId="283"/>
            <ac:spMk id="61" creationId="{00000000-0000-0000-0000-000000000000}"/>
          </ac:spMkLst>
        </pc:spChg>
        <pc:picChg chg="mod modCrop">
          <ac:chgData name="Mark Williams (Agency for Clinical Innovation)" userId="43e005a8-d2a0-47db-a5b3-58c127af1651" providerId="ADAL" clId="{43186CD7-4A3D-4FEE-920A-20188AB23736}" dt="2023-05-24T07:44:43.479" v="1367" actId="14861"/>
          <ac:picMkLst>
            <pc:docMk/>
            <pc:sldMk cId="0" sldId="283"/>
            <ac:picMk id="3" creationId="{00000000-0000-0000-0000-000000000000}"/>
          </ac:picMkLst>
        </pc:pic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4T07:47:04.251" v="1400" actId="478"/>
        <pc:sldMkLst>
          <pc:docMk/>
          <pc:sldMk cId="0" sldId="285"/>
        </pc:sldMkLst>
        <pc:spChg chg="del mod ord">
          <ac:chgData name="Mark Williams (Agency for Clinical Innovation)" userId="43e005a8-d2a0-47db-a5b3-58c127af1651" providerId="ADAL" clId="{43186CD7-4A3D-4FEE-920A-20188AB23736}" dt="2023-05-24T06:46:28.600" v="460" actId="478"/>
          <ac:spMkLst>
            <pc:docMk/>
            <pc:sldMk cId="0" sldId="285"/>
            <ac:spMk id="2" creationId="{00000000-0000-0000-0000-000000000000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7:47:04.251" v="1400" actId="478"/>
          <ac:spMkLst>
            <pc:docMk/>
            <pc:sldMk cId="0" sldId="285"/>
            <ac:spMk id="3" creationId="{00000000-0000-0000-0000-000000000000}"/>
          </ac:spMkLst>
        </pc:spChg>
        <pc:spChg chg="del">
          <ac:chgData name="Mark Williams (Agency for Clinical Innovation)" userId="43e005a8-d2a0-47db-a5b3-58c127af1651" providerId="ADAL" clId="{43186CD7-4A3D-4FEE-920A-20188AB23736}" dt="2023-05-24T07:33:48.838" v="1106" actId="478"/>
          <ac:spMkLst>
            <pc:docMk/>
            <pc:sldMk cId="0" sldId="285"/>
            <ac:spMk id="4" creationId="{00000000-0000-0000-0000-000000000000}"/>
          </ac:spMkLst>
        </pc:spChg>
        <pc:spChg chg="add del mod ord">
          <ac:chgData name="Mark Williams (Agency for Clinical Innovation)" userId="43e005a8-d2a0-47db-a5b3-58c127af1651" providerId="ADAL" clId="{43186CD7-4A3D-4FEE-920A-20188AB23736}" dt="2023-05-24T06:46:38.889" v="464" actId="478"/>
          <ac:spMkLst>
            <pc:docMk/>
            <pc:sldMk cId="0" sldId="285"/>
            <ac:spMk id="5" creationId="{85FFA89B-CAA6-2AEC-096B-6C3809670BD5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6:46:49.871" v="469" actId="1076"/>
          <ac:spMkLst>
            <pc:docMk/>
            <pc:sldMk cId="0" sldId="285"/>
            <ac:spMk id="6" creationId="{8DB604EE-026A-524A-FB90-EECA43B7E843}"/>
          </ac:spMkLst>
        </pc:spChg>
        <pc:spChg chg="add del mod">
          <ac:chgData name="Mark Williams (Agency for Clinical Innovation)" userId="43e005a8-d2a0-47db-a5b3-58c127af1651" providerId="ADAL" clId="{43186CD7-4A3D-4FEE-920A-20188AB23736}" dt="2023-05-24T07:32:19.454" v="1081"/>
          <ac:spMkLst>
            <pc:docMk/>
            <pc:sldMk cId="0" sldId="285"/>
            <ac:spMk id="7" creationId="{60871135-0F6F-71F5-3C32-B73C47984D73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7:33:05.969" v="1097" actId="14100"/>
          <ac:spMkLst>
            <pc:docMk/>
            <pc:sldMk cId="0" sldId="285"/>
            <ac:spMk id="8" creationId="{A2476D5C-E757-0E55-BAC5-05D40139F191}"/>
          </ac:spMkLst>
        </pc:spChg>
        <pc:spChg chg="add del mod">
          <ac:chgData name="Mark Williams (Agency for Clinical Innovation)" userId="43e005a8-d2a0-47db-a5b3-58c127af1651" providerId="ADAL" clId="{43186CD7-4A3D-4FEE-920A-20188AB23736}" dt="2023-05-24T07:32:33.852" v="1089" actId="478"/>
          <ac:spMkLst>
            <pc:docMk/>
            <pc:sldMk cId="0" sldId="285"/>
            <ac:spMk id="10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7:33:12.860" v="1098" actId="14100"/>
          <ac:spMkLst>
            <pc:docMk/>
            <pc:sldMk cId="0" sldId="285"/>
            <ac:spMk id="11" creationId="{734B5B9D-77F3-0F54-9CD7-AC3EFA62DC90}"/>
          </ac:spMkLst>
        </pc:spChg>
        <pc:spChg chg="del">
          <ac:chgData name="Mark Williams (Agency for Clinical Innovation)" userId="43e005a8-d2a0-47db-a5b3-58c127af1651" providerId="ADAL" clId="{43186CD7-4A3D-4FEE-920A-20188AB23736}" dt="2023-05-24T07:32:44.830" v="1092" actId="478"/>
          <ac:spMkLst>
            <pc:docMk/>
            <pc:sldMk cId="0" sldId="285"/>
            <ac:spMk id="12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7:36:38.762" v="1141" actId="14100"/>
          <ac:spMkLst>
            <pc:docMk/>
            <pc:sldMk cId="0" sldId="285"/>
            <ac:spMk id="13" creationId="{E6070B11-8CED-A8FD-E66D-679ADF95A6E1}"/>
          </ac:spMkLst>
        </pc:spChg>
        <pc:picChg chg="mod">
          <ac:chgData name="Mark Williams (Agency for Clinical Innovation)" userId="43e005a8-d2a0-47db-a5b3-58c127af1651" providerId="ADAL" clId="{43186CD7-4A3D-4FEE-920A-20188AB23736}" dt="2023-05-24T07:04:03.850" v="751" actId="14861"/>
          <ac:picMkLst>
            <pc:docMk/>
            <pc:sldMk cId="0" sldId="285"/>
            <ac:picMk id="9" creationId="{00000000-0000-0000-0000-000000000000}"/>
          </ac:picMkLst>
        </pc:pic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4T07:47:49.595" v="1406" actId="732"/>
        <pc:sldMkLst>
          <pc:docMk/>
          <pc:sldMk cId="0" sldId="286"/>
        </pc:sldMkLst>
        <pc:spChg chg="del mod ord">
          <ac:chgData name="Mark Williams (Agency for Clinical Innovation)" userId="43e005a8-d2a0-47db-a5b3-58c127af1651" providerId="ADAL" clId="{43186CD7-4A3D-4FEE-920A-20188AB23736}" dt="2023-05-24T06:42:14.523" v="388" actId="478"/>
          <ac:spMkLst>
            <pc:docMk/>
            <pc:sldMk cId="0" sldId="286"/>
            <ac:spMk id="2" creationId="{00000000-0000-0000-0000-000000000000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7:30:47.612" v="1050" actId="478"/>
          <ac:spMkLst>
            <pc:docMk/>
            <pc:sldMk cId="0" sldId="286"/>
            <ac:spMk id="3" creationId="{00000000-0000-0000-0000-000000000000}"/>
          </ac:spMkLst>
        </pc:spChg>
        <pc:spChg chg="add del mod ord">
          <ac:chgData name="Mark Williams (Agency for Clinical Innovation)" userId="43e005a8-d2a0-47db-a5b3-58c127af1651" providerId="ADAL" clId="{43186CD7-4A3D-4FEE-920A-20188AB23736}" dt="2023-05-24T06:42:55.572" v="398" actId="478"/>
          <ac:spMkLst>
            <pc:docMk/>
            <pc:sldMk cId="0" sldId="286"/>
            <ac:spMk id="4" creationId="{95E1992D-A998-A4E6-ECA2-2598470341BE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6:46:03.474" v="454" actId="1076"/>
          <ac:spMkLst>
            <pc:docMk/>
            <pc:sldMk cId="0" sldId="286"/>
            <ac:spMk id="5" creationId="{56299476-0978-AC77-7DD6-786F559B2CFE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37:10.140" v="1145" actId="1035"/>
          <ac:spMkLst>
            <pc:docMk/>
            <pc:sldMk cId="0" sldId="286"/>
            <ac:spMk id="6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5:54.701" v="452" actId="1076"/>
          <ac:spMkLst>
            <pc:docMk/>
            <pc:sldMk cId="0" sldId="286"/>
            <ac:spMk id="31" creationId="{00000000-0000-0000-0000-000000000000}"/>
          </ac:spMkLst>
        </pc:spChg>
        <pc:picChg chg="mod">
          <ac:chgData name="Mark Williams (Agency for Clinical Innovation)" userId="43e005a8-d2a0-47db-a5b3-58c127af1651" providerId="ADAL" clId="{43186CD7-4A3D-4FEE-920A-20188AB23736}" dt="2023-05-24T07:47:49.595" v="1406" actId="732"/>
          <ac:picMkLst>
            <pc:docMk/>
            <pc:sldMk cId="0" sldId="286"/>
            <ac:picMk id="11266" creationId="{00000000-0000-0000-0000-000000000000}"/>
          </ac:picMkLst>
        </pc:pic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4T07:34:04.527" v="1108" actId="14100"/>
        <pc:sldMkLst>
          <pc:docMk/>
          <pc:sldMk cId="0" sldId="287"/>
        </pc:sldMkLst>
        <pc:spChg chg="del mod ord">
          <ac:chgData name="Mark Williams (Agency for Clinical Innovation)" userId="43e005a8-d2a0-47db-a5b3-58c127af1651" providerId="ADAL" clId="{43186CD7-4A3D-4FEE-920A-20188AB23736}" dt="2023-05-24T06:46:15.152" v="456" actId="478"/>
          <ac:spMkLst>
            <pc:docMk/>
            <pc:sldMk cId="0" sldId="287"/>
            <ac:spMk id="2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34:04.527" v="1108" actId="14100"/>
          <ac:spMkLst>
            <pc:docMk/>
            <pc:sldMk cId="0" sldId="287"/>
            <ac:spMk id="3" creationId="{00000000-0000-0000-0000-000000000000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7:32:00.948" v="1076" actId="478"/>
          <ac:spMkLst>
            <pc:docMk/>
            <pc:sldMk cId="0" sldId="287"/>
            <ac:spMk id="4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34:04.527" v="1108" actId="14100"/>
          <ac:spMkLst>
            <pc:docMk/>
            <pc:sldMk cId="0" sldId="287"/>
            <ac:spMk id="5" creationId="{00000000-0000-0000-0000-000000000000}"/>
          </ac:spMkLst>
        </pc:spChg>
        <pc:spChg chg="add del mod ord">
          <ac:chgData name="Mark Williams (Agency for Clinical Innovation)" userId="43e005a8-d2a0-47db-a5b3-58c127af1651" providerId="ADAL" clId="{43186CD7-4A3D-4FEE-920A-20188AB23736}" dt="2023-05-24T07:31:45.460" v="1071" actId="478"/>
          <ac:spMkLst>
            <pc:docMk/>
            <pc:sldMk cId="0" sldId="287"/>
            <ac:spMk id="8" creationId="{6FB46571-7A1A-BB23-6461-7530ADB2D07A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6:46:19.213" v="458" actId="20577"/>
          <ac:spMkLst>
            <pc:docMk/>
            <pc:sldMk cId="0" sldId="287"/>
            <ac:spMk id="17" creationId="{A7121565-FEF8-35A5-F346-9CBB580C7DB3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34:04.527" v="1108" actId="14100"/>
          <ac:spMkLst>
            <pc:docMk/>
            <pc:sldMk cId="0" sldId="287"/>
            <ac:spMk id="26" creationId="{00000000-0000-0000-0000-000000000000}"/>
          </ac:spMkLst>
        </pc:spChg>
        <pc:picChg chg="mod">
          <ac:chgData name="Mark Williams (Agency for Clinical Innovation)" userId="43e005a8-d2a0-47db-a5b3-58c127af1651" providerId="ADAL" clId="{43186CD7-4A3D-4FEE-920A-20188AB23736}" dt="2023-05-24T07:31:49.345" v="1074" actId="14861"/>
          <ac:picMkLst>
            <pc:docMk/>
            <pc:sldMk cId="0" sldId="287"/>
            <ac:picMk id="10242" creationId="{00000000-0000-0000-0000-000000000000}"/>
          </ac:picMkLst>
        </pc:pic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4T07:30:40.020" v="1049" actId="478"/>
        <pc:sldMkLst>
          <pc:docMk/>
          <pc:sldMk cId="3491783172" sldId="289"/>
        </pc:sldMkLst>
        <pc:spChg chg="del mod ord">
          <ac:chgData name="Mark Williams (Agency for Clinical Innovation)" userId="43e005a8-d2a0-47db-a5b3-58c127af1651" providerId="ADAL" clId="{43186CD7-4A3D-4FEE-920A-20188AB23736}" dt="2023-05-24T06:41:55.403" v="384" actId="478"/>
          <ac:spMkLst>
            <pc:docMk/>
            <pc:sldMk cId="3491783172" sldId="289"/>
            <ac:spMk id="2" creationId="{00000000-0000-0000-0000-000000000000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7:30:40.020" v="1049" actId="478"/>
          <ac:spMkLst>
            <pc:docMk/>
            <pc:sldMk cId="3491783172" sldId="289"/>
            <ac:spMk id="3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5:28.166" v="448" actId="1582"/>
          <ac:spMkLst>
            <pc:docMk/>
            <pc:sldMk cId="3491783172" sldId="289"/>
            <ac:spMk id="4" creationId="{00000000-0000-0000-0000-000000000000}"/>
          </ac:spMkLst>
        </pc:spChg>
        <pc:spChg chg="add del mod ord">
          <ac:chgData name="Mark Williams (Agency for Clinical Innovation)" userId="43e005a8-d2a0-47db-a5b3-58c127af1651" providerId="ADAL" clId="{43186CD7-4A3D-4FEE-920A-20188AB23736}" dt="2023-05-24T06:45:36.578" v="449" actId="478"/>
          <ac:spMkLst>
            <pc:docMk/>
            <pc:sldMk cId="3491783172" sldId="289"/>
            <ac:spMk id="5" creationId="{9FA9A308-989C-2DBE-B9C3-414F9DA087CD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6:42:01.141" v="386" actId="20577"/>
          <ac:spMkLst>
            <pc:docMk/>
            <pc:sldMk cId="3491783172" sldId="289"/>
            <ac:spMk id="6" creationId="{367B0960-F086-05C0-2500-C5861B96FD5A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22:38.954" v="938" actId="1076"/>
          <ac:spMkLst>
            <pc:docMk/>
            <pc:sldMk cId="3491783172" sldId="289"/>
            <ac:spMk id="17" creationId="{00000000-0000-0000-0000-000000000000}"/>
          </ac:spMkLst>
        </pc:spChg>
        <pc:picChg chg="mod">
          <ac:chgData name="Mark Williams (Agency for Clinical Innovation)" userId="43e005a8-d2a0-47db-a5b3-58c127af1651" providerId="ADAL" clId="{43186CD7-4A3D-4FEE-920A-20188AB23736}" dt="2023-05-24T07:22:38.954" v="938" actId="1076"/>
          <ac:picMkLst>
            <pc:docMk/>
            <pc:sldMk cId="3491783172" sldId="289"/>
            <ac:picMk id="7" creationId="{00000000-0000-0000-0000-000000000000}"/>
          </ac:picMkLst>
        </pc:pic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4T07:34:51.495" v="1115" actId="478"/>
        <pc:sldMkLst>
          <pc:docMk/>
          <pc:sldMk cId="1357491618" sldId="291"/>
        </pc:sldMkLst>
        <pc:spChg chg="del mod ord">
          <ac:chgData name="Mark Williams (Agency for Clinical Innovation)" userId="43e005a8-d2a0-47db-a5b3-58c127af1651" providerId="ADAL" clId="{43186CD7-4A3D-4FEE-920A-20188AB23736}" dt="2023-05-24T07:34:51.495" v="1115" actId="478"/>
          <ac:spMkLst>
            <pc:docMk/>
            <pc:sldMk cId="1357491618" sldId="291"/>
            <ac:spMk id="2" creationId="{00000000-0000-0000-0000-000000000000}"/>
          </ac:spMkLst>
        </pc:spChg>
        <pc:spChg chg="add del mod ord">
          <ac:chgData name="Mark Williams (Agency for Clinical Innovation)" userId="43e005a8-d2a0-47db-a5b3-58c127af1651" providerId="ADAL" clId="{43186CD7-4A3D-4FEE-920A-20188AB23736}" dt="2023-05-24T06:18:47.007" v="58" actId="478"/>
          <ac:spMkLst>
            <pc:docMk/>
            <pc:sldMk cId="1357491618" sldId="291"/>
            <ac:spMk id="5" creationId="{7B429F40-8854-8325-336B-B891A0CC6831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6:20:34.596" v="97" actId="478"/>
          <ac:spMkLst>
            <pc:docMk/>
            <pc:sldMk cId="1357491618" sldId="291"/>
            <ac:spMk id="6" creationId="{00000000-0000-0000-0000-000000000000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6:27:32.597" v="186" actId="1036"/>
          <ac:spMkLst>
            <pc:docMk/>
            <pc:sldMk cId="1357491618" sldId="291"/>
            <ac:spMk id="7" creationId="{52F7C9DD-EC24-CB85-1ACB-BF0019CCF7FE}"/>
          </ac:spMkLst>
        </pc:spChg>
        <pc:spChg chg="add del mod ord">
          <ac:chgData name="Mark Williams (Agency for Clinical Innovation)" userId="43e005a8-d2a0-47db-a5b3-58c127af1651" providerId="ADAL" clId="{43186CD7-4A3D-4FEE-920A-20188AB23736}" dt="2023-05-24T06:18:36.139" v="55" actId="478"/>
          <ac:spMkLst>
            <pc:docMk/>
            <pc:sldMk cId="1357491618" sldId="291"/>
            <ac:spMk id="9" creationId="{00000000-0000-0000-0000-000000000000}"/>
          </ac:spMkLst>
        </pc:spChg>
        <pc:picChg chg="mod">
          <ac:chgData name="Mark Williams (Agency for Clinical Innovation)" userId="43e005a8-d2a0-47db-a5b3-58c127af1651" providerId="ADAL" clId="{43186CD7-4A3D-4FEE-920A-20188AB23736}" dt="2023-05-24T06:27:39.986" v="187" actId="14100"/>
          <ac:picMkLst>
            <pc:docMk/>
            <pc:sldMk cId="1357491618" sldId="291"/>
            <ac:picMk id="3" creationId="{00000000-0000-0000-0000-000000000000}"/>
          </ac:picMkLst>
        </pc:picChg>
        <pc:picChg chg="mod">
          <ac:chgData name="Mark Williams (Agency for Clinical Innovation)" userId="43e005a8-d2a0-47db-a5b3-58c127af1651" providerId="ADAL" clId="{43186CD7-4A3D-4FEE-920A-20188AB23736}" dt="2023-05-24T07:11:27.062" v="823" actId="1037"/>
          <ac:picMkLst>
            <pc:docMk/>
            <pc:sldMk cId="1357491618" sldId="291"/>
            <ac:picMk id="4" creationId="{00000000-0000-0000-0000-000000000000}"/>
          </ac:picMkLst>
        </pc:pic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8T23:58:32.599" v="1436" actId="554"/>
        <pc:sldMkLst>
          <pc:docMk/>
          <pc:sldMk cId="929920107" sldId="292"/>
        </pc:sldMkLst>
        <pc:spChg chg="del mod ord">
          <ac:chgData name="Mark Williams (Agency for Clinical Innovation)" userId="43e005a8-d2a0-47db-a5b3-58c127af1651" providerId="ADAL" clId="{43186CD7-4A3D-4FEE-920A-20188AB23736}" dt="2023-05-24T06:15:38.779" v="29" actId="478"/>
          <ac:spMkLst>
            <pc:docMk/>
            <pc:sldMk cId="929920107" sldId="292"/>
            <ac:spMk id="2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7:14:11.579" v="841" actId="478"/>
          <ac:spMkLst>
            <pc:docMk/>
            <pc:sldMk cId="929920107" sldId="292"/>
            <ac:spMk id="3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7:17:25.330" v="872" actId="478"/>
          <ac:spMkLst>
            <pc:docMk/>
            <pc:sldMk cId="929920107" sldId="292"/>
            <ac:spMk id="5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7:16:27.384" v="858" actId="478"/>
          <ac:spMkLst>
            <pc:docMk/>
            <pc:sldMk cId="929920107" sldId="292"/>
            <ac:spMk id="6" creationId="{00000000-0000-0000-0000-000000000000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7:34:55.373" v="1116" actId="478"/>
          <ac:spMkLst>
            <pc:docMk/>
            <pc:sldMk cId="929920107" sldId="292"/>
            <ac:spMk id="7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8T23:58:32.599" v="1436" actId="554"/>
          <ac:spMkLst>
            <pc:docMk/>
            <pc:sldMk cId="929920107" sldId="292"/>
            <ac:spMk id="8" creationId="{00000000-0000-0000-0000-000000000000}"/>
          </ac:spMkLst>
        </pc:spChg>
        <pc:spChg chg="add del mod ord">
          <ac:chgData name="Mark Williams (Agency for Clinical Innovation)" userId="43e005a8-d2a0-47db-a5b3-58c127af1651" providerId="ADAL" clId="{43186CD7-4A3D-4FEE-920A-20188AB23736}" dt="2023-05-24T07:12:48.568" v="831"/>
          <ac:spMkLst>
            <pc:docMk/>
            <pc:sldMk cId="929920107" sldId="292"/>
            <ac:spMk id="9" creationId="{204066E3-E0C4-F535-B6B7-0BD10CDD37F1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7:19:42.095" v="900" actId="478"/>
          <ac:spMkLst>
            <pc:docMk/>
            <pc:sldMk cId="929920107" sldId="292"/>
            <ac:spMk id="11" creationId="{00000000-0000-0000-0000-000000000000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7:09:05.141" v="797" actId="1036"/>
          <ac:spMkLst>
            <pc:docMk/>
            <pc:sldMk cId="929920107" sldId="292"/>
            <ac:spMk id="12" creationId="{ABC8A9B9-3769-ABC8-4F7B-060CFE72DD06}"/>
          </ac:spMkLst>
        </pc:spChg>
        <pc:spChg chg="add del mod">
          <ac:chgData name="Mark Williams (Agency for Clinical Innovation)" userId="43e005a8-d2a0-47db-a5b3-58c127af1651" providerId="ADAL" clId="{43186CD7-4A3D-4FEE-920A-20188AB23736}" dt="2023-05-24T06:21:54.757" v="105" actId="478"/>
          <ac:spMkLst>
            <pc:docMk/>
            <pc:sldMk cId="929920107" sldId="292"/>
            <ac:spMk id="13" creationId="{66198ADC-87E3-1E9F-6A78-B314C79C333F}"/>
          </ac:spMkLst>
        </pc:spChg>
        <pc:spChg chg="mod">
          <ac:chgData name="Mark Williams (Agency for Clinical Innovation)" userId="43e005a8-d2a0-47db-a5b3-58c127af1651" providerId="ADAL" clId="{43186CD7-4A3D-4FEE-920A-20188AB23736}" dt="2023-05-28T23:58:32.599" v="1436" actId="554"/>
          <ac:spMkLst>
            <pc:docMk/>
            <pc:sldMk cId="929920107" sldId="292"/>
            <ac:spMk id="14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8T23:58:32.599" v="1436" actId="554"/>
          <ac:spMkLst>
            <pc:docMk/>
            <pc:sldMk cId="929920107" sldId="292"/>
            <ac:spMk id="15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7:21:12.866" v="918" actId="1076"/>
          <ac:spMkLst>
            <pc:docMk/>
            <pc:sldMk cId="929920107" sldId="292"/>
            <ac:spMk id="17" creationId="{AD3A2C4B-3285-EF9D-AC11-D124D9FF9501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7:21:34.241" v="922" actId="20577"/>
          <ac:spMkLst>
            <pc:docMk/>
            <pc:sldMk cId="929920107" sldId="292"/>
            <ac:spMk id="18" creationId="{68B724F6-76D3-575B-8A49-6A704FF3E6A4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7:46:37.892" v="1399" actId="1076"/>
          <ac:spMkLst>
            <pc:docMk/>
            <pc:sldMk cId="929920107" sldId="292"/>
            <ac:spMk id="19" creationId="{1F7E40EF-896D-7D1E-054C-7F67DCF5FE66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7:18:30.171" v="888" actId="571"/>
          <ac:spMkLst>
            <pc:docMk/>
            <pc:sldMk cId="929920107" sldId="292"/>
            <ac:spMk id="24" creationId="{78557174-3FC8-30C8-A4F9-4978CD68164D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7:21:01.021" v="915" actId="1076"/>
          <ac:spMkLst>
            <pc:docMk/>
            <pc:sldMk cId="929920107" sldId="292"/>
            <ac:spMk id="25" creationId="{E8AE0924-F905-D47F-110F-9E8A76F5B76B}"/>
          </ac:spMkLst>
        </pc:spChg>
        <pc:picChg chg="mod">
          <ac:chgData name="Mark Williams (Agency for Clinical Innovation)" userId="43e005a8-d2a0-47db-a5b3-58c127af1651" providerId="ADAL" clId="{43186CD7-4A3D-4FEE-920A-20188AB23736}" dt="2023-05-24T07:46:25.497" v="1390" actId="1076"/>
          <ac:picMkLst>
            <pc:docMk/>
            <pc:sldMk cId="929920107" sldId="292"/>
            <ac:picMk id="4" creationId="{00000000-0000-0000-0000-000000000000}"/>
          </ac:picMkLst>
        </pc:picChg>
        <pc:picChg chg="mod">
          <ac:chgData name="Mark Williams (Agency for Clinical Innovation)" userId="43e005a8-d2a0-47db-a5b3-58c127af1651" providerId="ADAL" clId="{43186CD7-4A3D-4FEE-920A-20188AB23736}" dt="2023-05-24T07:46:25.497" v="1390" actId="1076"/>
          <ac:picMkLst>
            <pc:docMk/>
            <pc:sldMk cId="929920107" sldId="292"/>
            <ac:picMk id="10" creationId="{00000000-0000-0000-0000-000000000000}"/>
          </ac:picMkLst>
        </pc:picChg>
        <pc:picChg chg="mod">
          <ac:chgData name="Mark Williams (Agency for Clinical Innovation)" userId="43e005a8-d2a0-47db-a5b3-58c127af1651" providerId="ADAL" clId="{43186CD7-4A3D-4FEE-920A-20188AB23736}" dt="2023-05-24T07:46:25.497" v="1390" actId="1076"/>
          <ac:picMkLst>
            <pc:docMk/>
            <pc:sldMk cId="929920107" sldId="292"/>
            <ac:picMk id="16" creationId="{D10B2A3C-5405-2353-BBAD-D8B4294CDCBB}"/>
          </ac:picMkLst>
        </pc:picChg>
        <pc:cxnChg chg="add del mod">
          <ac:chgData name="Mark Williams (Agency for Clinical Innovation)" userId="43e005a8-d2a0-47db-a5b3-58c127af1651" providerId="ADAL" clId="{43186CD7-4A3D-4FEE-920A-20188AB23736}" dt="2023-05-24T07:19:59.073" v="904" actId="478"/>
          <ac:cxnSpMkLst>
            <pc:docMk/>
            <pc:sldMk cId="929920107" sldId="292"/>
            <ac:cxnSpMk id="21" creationId="{6623FF90-EDE7-31A2-CD21-A15B2F6AD745}"/>
          </ac:cxnSpMkLst>
        </pc:cxnChg>
        <pc:cxnChg chg="add del mod">
          <ac:chgData name="Mark Williams (Agency for Clinical Innovation)" userId="43e005a8-d2a0-47db-a5b3-58c127af1651" providerId="ADAL" clId="{43186CD7-4A3D-4FEE-920A-20188AB23736}" dt="2023-05-24T07:20:00.320" v="905" actId="478"/>
          <ac:cxnSpMkLst>
            <pc:docMk/>
            <pc:sldMk cId="929920107" sldId="292"/>
            <ac:cxnSpMk id="26" creationId="{AAEF8AB9-DF75-0AF8-D0A8-1CDEEC1F2BB6}"/>
          </ac:cxnSpMkLst>
        </pc:cxnChg>
      </pc:sldChg>
      <pc:sldChg chg="delSp modSp mod">
        <pc:chgData name="Mark Williams (Agency for Clinical Innovation)" userId="43e005a8-d2a0-47db-a5b3-58c127af1651" providerId="ADAL" clId="{43186CD7-4A3D-4FEE-920A-20188AB23736}" dt="2023-05-24T07:50:20.242" v="1430" actId="1076"/>
        <pc:sldMkLst>
          <pc:docMk/>
          <pc:sldMk cId="2294087659" sldId="294"/>
        </pc:sldMkLst>
        <pc:spChg chg="mod">
          <ac:chgData name="Mark Williams (Agency for Clinical Innovation)" userId="43e005a8-d2a0-47db-a5b3-58c127af1651" providerId="ADAL" clId="{43186CD7-4A3D-4FEE-920A-20188AB23736}" dt="2023-05-24T07:26:32.199" v="979" actId="1076"/>
          <ac:spMkLst>
            <pc:docMk/>
            <pc:sldMk cId="2294087659" sldId="294"/>
            <ac:spMk id="2" creationId="{0A6F2DF5-BC78-BF41-0542-F052646B8E1F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50:13.292" v="1429" actId="1076"/>
          <ac:spMkLst>
            <pc:docMk/>
            <pc:sldMk cId="2294087659" sldId="294"/>
            <ac:spMk id="3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7:26:34.819" v="980" actId="478"/>
          <ac:spMkLst>
            <pc:docMk/>
            <pc:sldMk cId="2294087659" sldId="294"/>
            <ac:spMk id="4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26:32.199" v="979" actId="1076"/>
          <ac:spMkLst>
            <pc:docMk/>
            <pc:sldMk cId="2294087659" sldId="294"/>
            <ac:spMk id="5" creationId="{5F66A3FB-6CBF-B6D1-4AD0-26F65141419D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50:20.242" v="1430" actId="1076"/>
          <ac:spMkLst>
            <pc:docMk/>
            <pc:sldMk cId="2294087659" sldId="294"/>
            <ac:spMk id="6" creationId="{46B040A4-AA7C-C562-0D15-5F0CCCE3DA7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26:32.199" v="979" actId="1076"/>
          <ac:spMkLst>
            <pc:docMk/>
            <pc:sldMk cId="2294087659" sldId="294"/>
            <ac:spMk id="7" creationId="{5954E7C2-3862-A029-6912-516229E7EF89}"/>
          </ac:spMkLst>
        </pc:sp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9T02:11:43.536" v="1440" actId="1076"/>
        <pc:sldMkLst>
          <pc:docMk/>
          <pc:sldMk cId="939794818" sldId="295"/>
        </pc:sldMkLst>
        <pc:spChg chg="add del mod ord">
          <ac:chgData name="Mark Williams (Agency for Clinical Innovation)" userId="43e005a8-d2a0-47db-a5b3-58c127af1651" providerId="ADAL" clId="{43186CD7-4A3D-4FEE-920A-20188AB23736}" dt="2023-05-24T06:29:49.078" v="214" actId="478"/>
          <ac:spMkLst>
            <pc:docMk/>
            <pc:sldMk cId="939794818" sldId="295"/>
            <ac:spMk id="2" creationId="{FD9C679B-8955-F67E-609F-F8B4D5EBDB97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6:29:47.709" v="213" actId="113"/>
          <ac:spMkLst>
            <pc:docMk/>
            <pc:sldMk cId="939794818" sldId="295"/>
            <ac:spMk id="3" creationId="{F89B9440-99FE-A6EA-4921-AC3307D3D16A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7:34:44.685" v="1113" actId="478"/>
          <ac:spMkLst>
            <pc:docMk/>
            <pc:sldMk cId="939794818" sldId="295"/>
            <ac:spMk id="4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7:09:16.989" v="798" actId="478"/>
          <ac:spMkLst>
            <pc:docMk/>
            <pc:sldMk cId="939794818" sldId="295"/>
            <ac:spMk id="6" creationId="{00000000-0000-0000-0000-000000000000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6:29:39.446" v="210" actId="478"/>
          <ac:spMkLst>
            <pc:docMk/>
            <pc:sldMk cId="939794818" sldId="295"/>
            <ac:spMk id="7" creationId="{39122A89-760F-11D2-EC27-ECB41C9CED9E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9T02:11:28.396" v="1438" actId="14100"/>
          <ac:spMkLst>
            <pc:docMk/>
            <pc:sldMk cId="939794818" sldId="295"/>
            <ac:spMk id="8" creationId="{45955120-873B-13F7-2047-EE41F82C0CA9}"/>
          </ac:spMkLst>
        </pc:spChg>
        <pc:spChg chg="del">
          <ac:chgData name="Mark Williams (Agency for Clinical Innovation)" userId="43e005a8-d2a0-47db-a5b3-58c127af1651" providerId="ADAL" clId="{43186CD7-4A3D-4FEE-920A-20188AB23736}" dt="2023-05-24T06:32:09.279" v="266" actId="478"/>
          <ac:spMkLst>
            <pc:docMk/>
            <pc:sldMk cId="939794818" sldId="295"/>
            <ac:spMk id="9" creationId="{00000000-0000-0000-0000-000000000000}"/>
          </ac:spMkLst>
        </pc:spChg>
        <pc:spChg chg="del">
          <ac:chgData name="Mark Williams (Agency for Clinical Innovation)" userId="43e005a8-d2a0-47db-a5b3-58c127af1651" providerId="ADAL" clId="{43186CD7-4A3D-4FEE-920A-20188AB23736}" dt="2023-05-24T06:33:06.943" v="272" actId="478"/>
          <ac:spMkLst>
            <pc:docMk/>
            <pc:sldMk cId="939794818" sldId="295"/>
            <ac:spMk id="10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7:09:16.989" v="798" actId="478"/>
          <ac:spMkLst>
            <pc:docMk/>
            <pc:sldMk cId="939794818" sldId="295"/>
            <ac:spMk id="11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7:09:16.989" v="798" actId="478"/>
          <ac:spMkLst>
            <pc:docMk/>
            <pc:sldMk cId="939794818" sldId="295"/>
            <ac:spMk id="12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9T02:11:43.536" v="1440" actId="1076"/>
          <ac:spMkLst>
            <pc:docMk/>
            <pc:sldMk cId="939794818" sldId="295"/>
            <ac:spMk id="13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7:10:44.388" v="813" actId="478"/>
          <ac:spMkLst>
            <pc:docMk/>
            <pc:sldMk cId="939794818" sldId="295"/>
            <ac:spMk id="14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7:09:16.989" v="798" actId="478"/>
          <ac:spMkLst>
            <pc:docMk/>
            <pc:sldMk cId="939794818" sldId="295"/>
            <ac:spMk id="15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9T02:11:28.396" v="1438" actId="14100"/>
          <ac:spMkLst>
            <pc:docMk/>
            <pc:sldMk cId="939794818" sldId="295"/>
            <ac:spMk id="20" creationId="{75CA067F-D073-D150-9E71-EC0B88CED0ED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9T02:11:28.396" v="1438" actId="14100"/>
          <ac:spMkLst>
            <pc:docMk/>
            <pc:sldMk cId="939794818" sldId="295"/>
            <ac:spMk id="23" creationId="{9FCE1D85-64C1-FAB9-BDCD-64286E399169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9T02:11:28.396" v="1438" actId="14100"/>
          <ac:spMkLst>
            <pc:docMk/>
            <pc:sldMk cId="939794818" sldId="295"/>
            <ac:spMk id="25" creationId="{EE4D83FD-1672-ECFB-DC17-8C65BFB4CAB9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9T02:11:28.396" v="1438" actId="14100"/>
          <ac:spMkLst>
            <pc:docMk/>
            <pc:sldMk cId="939794818" sldId="295"/>
            <ac:spMk id="27" creationId="{9147DF07-269A-4DC4-57D8-CB7E6F35D7F7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9T02:11:28.396" v="1438" actId="14100"/>
          <ac:spMkLst>
            <pc:docMk/>
            <pc:sldMk cId="939794818" sldId="295"/>
            <ac:spMk id="29" creationId="{96019813-929D-F4D0-6AEE-4C5C6F77D22A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9T02:11:28.396" v="1438" actId="14100"/>
          <ac:spMkLst>
            <pc:docMk/>
            <pc:sldMk cId="939794818" sldId="295"/>
            <ac:spMk id="35" creationId="{29B414C4-D5A3-B25D-7551-4F1B984582AB}"/>
          </ac:spMkLst>
        </pc:spChg>
        <pc:picChg chg="mod">
          <ac:chgData name="Mark Williams (Agency for Clinical Innovation)" userId="43e005a8-d2a0-47db-a5b3-58c127af1651" providerId="ADAL" clId="{43186CD7-4A3D-4FEE-920A-20188AB23736}" dt="2023-05-29T02:11:38.123" v="1439" actId="14861"/>
          <ac:picMkLst>
            <pc:docMk/>
            <pc:sldMk cId="939794818" sldId="295"/>
            <ac:picMk id="5" creationId="{81D4561D-872C-9142-A5B0-2375272AAC8D}"/>
          </ac:picMkLst>
        </pc:picChg>
        <pc:cxnChg chg="add mod">
          <ac:chgData name="Mark Williams (Agency for Clinical Innovation)" userId="43e005a8-d2a0-47db-a5b3-58c127af1651" providerId="ADAL" clId="{43186CD7-4A3D-4FEE-920A-20188AB23736}" dt="2023-05-29T02:11:28.396" v="1438" actId="14100"/>
          <ac:cxnSpMkLst>
            <pc:docMk/>
            <pc:sldMk cId="939794818" sldId="295"/>
            <ac:cxnSpMk id="16" creationId="{D9A34F1C-A479-D7DA-25BD-92F64946D80A}"/>
          </ac:cxnSpMkLst>
        </pc:cxnChg>
        <pc:cxnChg chg="add mod">
          <ac:chgData name="Mark Williams (Agency for Clinical Innovation)" userId="43e005a8-d2a0-47db-a5b3-58c127af1651" providerId="ADAL" clId="{43186CD7-4A3D-4FEE-920A-20188AB23736}" dt="2023-05-29T02:11:28.396" v="1438" actId="14100"/>
          <ac:cxnSpMkLst>
            <pc:docMk/>
            <pc:sldMk cId="939794818" sldId="295"/>
            <ac:cxnSpMk id="21" creationId="{ABAA37B0-D056-4921-A033-FCFDBCD3F563}"/>
          </ac:cxnSpMkLst>
        </pc:cxnChg>
        <pc:cxnChg chg="add mod">
          <ac:chgData name="Mark Williams (Agency for Clinical Innovation)" userId="43e005a8-d2a0-47db-a5b3-58c127af1651" providerId="ADAL" clId="{43186CD7-4A3D-4FEE-920A-20188AB23736}" dt="2023-05-29T02:11:28.396" v="1438" actId="14100"/>
          <ac:cxnSpMkLst>
            <pc:docMk/>
            <pc:sldMk cId="939794818" sldId="295"/>
            <ac:cxnSpMk id="24" creationId="{BF7BAF91-8171-0912-3CAA-C4613A6C0C23}"/>
          </ac:cxnSpMkLst>
        </pc:cxnChg>
        <pc:cxnChg chg="add mod">
          <ac:chgData name="Mark Williams (Agency for Clinical Innovation)" userId="43e005a8-d2a0-47db-a5b3-58c127af1651" providerId="ADAL" clId="{43186CD7-4A3D-4FEE-920A-20188AB23736}" dt="2023-05-29T02:11:28.396" v="1438" actId="14100"/>
          <ac:cxnSpMkLst>
            <pc:docMk/>
            <pc:sldMk cId="939794818" sldId="295"/>
            <ac:cxnSpMk id="26" creationId="{AD8C1BB1-1506-32D2-B128-599A74BD6068}"/>
          </ac:cxnSpMkLst>
        </pc:cxnChg>
        <pc:cxnChg chg="add mod">
          <ac:chgData name="Mark Williams (Agency for Clinical Innovation)" userId="43e005a8-d2a0-47db-a5b3-58c127af1651" providerId="ADAL" clId="{43186CD7-4A3D-4FEE-920A-20188AB23736}" dt="2023-05-29T02:11:28.396" v="1438" actId="14100"/>
          <ac:cxnSpMkLst>
            <pc:docMk/>
            <pc:sldMk cId="939794818" sldId="295"/>
            <ac:cxnSpMk id="28" creationId="{88B552C6-4CB4-65C1-6535-4D8611E24E3B}"/>
          </ac:cxnSpMkLst>
        </pc:cxnChg>
        <pc:cxnChg chg="add mod">
          <ac:chgData name="Mark Williams (Agency for Clinical Innovation)" userId="43e005a8-d2a0-47db-a5b3-58c127af1651" providerId="ADAL" clId="{43186CD7-4A3D-4FEE-920A-20188AB23736}" dt="2023-05-29T02:11:28.396" v="1438" actId="14100"/>
          <ac:cxnSpMkLst>
            <pc:docMk/>
            <pc:sldMk cId="939794818" sldId="295"/>
            <ac:cxnSpMk id="30" creationId="{EA86B50C-9740-586D-A44C-C2CD6CFAA22B}"/>
          </ac:cxnSpMkLst>
        </pc:cxnChg>
        <pc:cxnChg chg="add mod">
          <ac:chgData name="Mark Williams (Agency for Clinical Innovation)" userId="43e005a8-d2a0-47db-a5b3-58c127af1651" providerId="ADAL" clId="{43186CD7-4A3D-4FEE-920A-20188AB23736}" dt="2023-05-29T02:11:28.396" v="1438" actId="14100"/>
          <ac:cxnSpMkLst>
            <pc:docMk/>
            <pc:sldMk cId="939794818" sldId="295"/>
            <ac:cxnSpMk id="36" creationId="{4FB76BE9-0C11-FF80-BC00-E74236A36DA6}"/>
          </ac:cxnSpMkLst>
        </pc:cxn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4T06:49:33.894" v="504" actId="692"/>
        <pc:sldMkLst>
          <pc:docMk/>
          <pc:sldMk cId="969066147" sldId="296"/>
        </pc:sldMkLst>
        <pc:spChg chg="del mod ord">
          <ac:chgData name="Mark Williams (Agency for Clinical Innovation)" userId="43e005a8-d2a0-47db-a5b3-58c127af1651" providerId="ADAL" clId="{43186CD7-4A3D-4FEE-920A-20188AB23736}" dt="2023-05-24T06:47:12.160" v="471" actId="478"/>
          <ac:spMkLst>
            <pc:docMk/>
            <pc:sldMk cId="969066147" sldId="296"/>
            <ac:spMk id="2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9:22.258" v="502" actId="14100"/>
          <ac:spMkLst>
            <pc:docMk/>
            <pc:sldMk cId="969066147" sldId="296"/>
            <ac:spMk id="3" creationId="{A9C41847-B186-4E11-D583-299E013DC66A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6:49:12.579" v="499" actId="478"/>
          <ac:spMkLst>
            <pc:docMk/>
            <pc:sldMk cId="969066147" sldId="296"/>
            <ac:spMk id="4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8:02.316" v="484" actId="207"/>
          <ac:spMkLst>
            <pc:docMk/>
            <pc:sldMk cId="969066147" sldId="296"/>
            <ac:spMk id="5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6:48:33.572" v="491" actId="14100"/>
          <ac:spMkLst>
            <pc:docMk/>
            <pc:sldMk cId="969066147" sldId="296"/>
            <ac:spMk id="6" creationId="{7DC3138C-4246-2F56-DEF4-CF4FBD2D28D0}"/>
          </ac:spMkLst>
        </pc:spChg>
        <pc:spChg chg="add del mod ord">
          <ac:chgData name="Mark Williams (Agency for Clinical Innovation)" userId="43e005a8-d2a0-47db-a5b3-58c127af1651" providerId="ADAL" clId="{43186CD7-4A3D-4FEE-920A-20188AB23736}" dt="2023-05-24T06:47:24.996" v="476" actId="478"/>
          <ac:spMkLst>
            <pc:docMk/>
            <pc:sldMk cId="969066147" sldId="296"/>
            <ac:spMk id="8" creationId="{F773720B-B2AA-56F9-07DF-CA11C314238F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6:47:18.173" v="475" actId="20577"/>
          <ac:spMkLst>
            <pc:docMk/>
            <pc:sldMk cId="969066147" sldId="296"/>
            <ac:spMk id="10" creationId="{E6E0E756-44E0-BB72-2299-C810A31A9217}"/>
          </ac:spMkLst>
        </pc:spChg>
        <pc:picChg chg="mod">
          <ac:chgData name="Mark Williams (Agency for Clinical Innovation)" userId="43e005a8-d2a0-47db-a5b3-58c127af1651" providerId="ADAL" clId="{43186CD7-4A3D-4FEE-920A-20188AB23736}" dt="2023-05-24T06:49:33.894" v="504" actId="692"/>
          <ac:picMkLst>
            <pc:docMk/>
            <pc:sldMk cId="969066147" sldId="296"/>
            <ac:picMk id="7" creationId="{AFC847B0-7EE5-5546-8D80-80D2E7D0DAB9}"/>
          </ac:picMkLst>
        </pc:pic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4T07:34:48.391" v="1114" actId="478"/>
        <pc:sldMkLst>
          <pc:docMk/>
          <pc:sldMk cId="2552572263" sldId="297"/>
        </pc:sldMkLst>
        <pc:spChg chg="del mod ord">
          <ac:chgData name="Mark Williams (Agency for Clinical Innovation)" userId="43e005a8-d2a0-47db-a5b3-58c127af1651" providerId="ADAL" clId="{43186CD7-4A3D-4FEE-920A-20188AB23736}" dt="2023-05-24T06:26:50.643" v="170" actId="478"/>
          <ac:spMkLst>
            <pc:docMk/>
            <pc:sldMk cId="2552572263" sldId="297"/>
            <ac:spMk id="2" creationId="{B7A40D79-E609-900F-8B0F-7966F55CE6FE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7:34:48.391" v="1114" actId="478"/>
          <ac:spMkLst>
            <pc:docMk/>
            <pc:sldMk cId="2552572263" sldId="297"/>
            <ac:spMk id="3" creationId="{00000000-0000-0000-0000-000000000000}"/>
          </ac:spMkLst>
        </pc:spChg>
        <pc:spChg chg="del">
          <ac:chgData name="Mark Williams (Agency for Clinical Innovation)" userId="43e005a8-d2a0-47db-a5b3-58c127af1651" providerId="ADAL" clId="{43186CD7-4A3D-4FEE-920A-20188AB23736}" dt="2023-05-24T06:25:24.928" v="146" actId="478"/>
          <ac:spMkLst>
            <pc:docMk/>
            <pc:sldMk cId="2552572263" sldId="297"/>
            <ac:spMk id="4" creationId="{E92FCD9D-BB30-BFF4-1D70-1D5FE4557CE9}"/>
          </ac:spMkLst>
        </pc:spChg>
        <pc:spChg chg="add del mod">
          <ac:chgData name="Mark Williams (Agency for Clinical Innovation)" userId="43e005a8-d2a0-47db-a5b3-58c127af1651" providerId="ADAL" clId="{43186CD7-4A3D-4FEE-920A-20188AB23736}" dt="2023-05-24T06:22:40.859" v="110" actId="478"/>
          <ac:spMkLst>
            <pc:docMk/>
            <pc:sldMk cId="2552572263" sldId="297"/>
            <ac:spMk id="5" creationId="{4F01826B-2783-779E-E5D9-FF884A345949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7:11:15.208" v="818" actId="1076"/>
          <ac:spMkLst>
            <pc:docMk/>
            <pc:sldMk cId="2552572263" sldId="297"/>
            <ac:spMk id="6" creationId="{942F5EC8-EEC1-F15C-35D0-6478B04A2FDB}"/>
          </ac:spMkLst>
        </pc:spChg>
        <pc:spChg chg="del">
          <ac:chgData name="Mark Williams (Agency for Clinical Innovation)" userId="43e005a8-d2a0-47db-a5b3-58c127af1651" providerId="ADAL" clId="{43186CD7-4A3D-4FEE-920A-20188AB23736}" dt="2023-05-24T06:25:57.376" v="156" actId="478"/>
          <ac:spMkLst>
            <pc:docMk/>
            <pc:sldMk cId="2552572263" sldId="297"/>
            <ac:spMk id="8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6:26:39.315" v="168" actId="478"/>
          <ac:spMkLst>
            <pc:docMk/>
            <pc:sldMk cId="2552572263" sldId="297"/>
            <ac:spMk id="9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6:23:43.182" v="120" actId="478"/>
          <ac:spMkLst>
            <pc:docMk/>
            <pc:sldMk cId="2552572263" sldId="297"/>
            <ac:spMk id="11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43186CD7-4A3D-4FEE-920A-20188AB23736}" dt="2023-05-24T06:27:08.356" v="176" actId="478"/>
          <ac:spMkLst>
            <pc:docMk/>
            <pc:sldMk cId="2552572263" sldId="297"/>
            <ac:spMk id="13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6:24:39.588" v="133" actId="571"/>
          <ac:spMkLst>
            <pc:docMk/>
            <pc:sldMk cId="2552572263" sldId="297"/>
            <ac:spMk id="15" creationId="{99F869F9-6123-6A72-97C5-4F8596A2E06C}"/>
          </ac:spMkLst>
        </pc:spChg>
        <pc:spChg chg="add del mod">
          <ac:chgData name="Mark Williams (Agency for Clinical Innovation)" userId="43e005a8-d2a0-47db-a5b3-58c127af1651" providerId="ADAL" clId="{43186CD7-4A3D-4FEE-920A-20188AB23736}" dt="2023-05-24T06:24:43.082" v="137"/>
          <ac:spMkLst>
            <pc:docMk/>
            <pc:sldMk cId="2552572263" sldId="297"/>
            <ac:spMk id="16" creationId="{FF79CA9B-7E65-361E-4561-85ABF3ABCE13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6:24:50.077" v="139" actId="571"/>
          <ac:spMkLst>
            <pc:docMk/>
            <pc:sldMk cId="2552572263" sldId="297"/>
            <ac:spMk id="17" creationId="{9636D4BC-FB4E-6961-E9D3-FC1C8F38ED6A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7:11:11.365" v="817" actId="1037"/>
          <ac:spMkLst>
            <pc:docMk/>
            <pc:sldMk cId="2552572263" sldId="297"/>
            <ac:spMk id="19" creationId="{E5494D2A-E773-E054-0866-5C92744EA3D2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6:25:36.106" v="149" actId="571"/>
          <ac:spMkLst>
            <pc:docMk/>
            <pc:sldMk cId="2552572263" sldId="297"/>
            <ac:spMk id="24" creationId="{1E6A2D31-3A1B-27AC-5311-AF858A481455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7:11:11.365" v="817" actId="1037"/>
          <ac:spMkLst>
            <pc:docMk/>
            <pc:sldMk cId="2552572263" sldId="297"/>
            <ac:spMk id="25" creationId="{F67B96CA-C8E6-C96A-53DC-2246916C9687}"/>
          </ac:spMkLst>
        </pc:spChg>
        <pc:spChg chg="add del mod ord">
          <ac:chgData name="Mark Williams (Agency for Clinical Innovation)" userId="43e005a8-d2a0-47db-a5b3-58c127af1651" providerId="ADAL" clId="{43186CD7-4A3D-4FEE-920A-20188AB23736}" dt="2023-05-24T06:27:06.918" v="175" actId="478"/>
          <ac:spMkLst>
            <pc:docMk/>
            <pc:sldMk cId="2552572263" sldId="297"/>
            <ac:spMk id="36" creationId="{24628304-C1B4-E91C-9F7B-1F917A2C3CB5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6:27:25.973" v="183" actId="1035"/>
          <ac:spMkLst>
            <pc:docMk/>
            <pc:sldMk cId="2552572263" sldId="297"/>
            <ac:spMk id="37" creationId="{455DBD6F-7983-8F04-95B1-542D1A362A93}"/>
          </ac:spMkLst>
        </pc:spChg>
        <pc:picChg chg="mod">
          <ac:chgData name="Mark Williams (Agency for Clinical Innovation)" userId="43e005a8-d2a0-47db-a5b3-58c127af1651" providerId="ADAL" clId="{43186CD7-4A3D-4FEE-920A-20188AB23736}" dt="2023-05-24T06:27:46.056" v="188" actId="14861"/>
          <ac:picMkLst>
            <pc:docMk/>
            <pc:sldMk cId="2552572263" sldId="297"/>
            <ac:picMk id="12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43186CD7-4A3D-4FEE-920A-20188AB23736}" dt="2023-05-24T07:11:19.778" v="819" actId="14100"/>
          <ac:cxnSpMkLst>
            <pc:docMk/>
            <pc:sldMk cId="2552572263" sldId="297"/>
            <ac:cxnSpMk id="14" creationId="{ABF65690-DF5C-D84C-7D56-0ED91D0FB208}"/>
          </ac:cxnSpMkLst>
        </pc:cxnChg>
        <pc:cxnChg chg="add mod">
          <ac:chgData name="Mark Williams (Agency for Clinical Innovation)" userId="43e005a8-d2a0-47db-a5b3-58c127af1651" providerId="ADAL" clId="{43186CD7-4A3D-4FEE-920A-20188AB23736}" dt="2023-05-24T06:24:50.077" v="139" actId="571"/>
          <ac:cxnSpMkLst>
            <pc:docMk/>
            <pc:sldMk cId="2552572263" sldId="297"/>
            <ac:cxnSpMk id="18" creationId="{B8E2061E-202A-35C3-2A73-D0492BF7DA28}"/>
          </ac:cxnSpMkLst>
        </pc:cxnChg>
        <pc:cxnChg chg="add mod">
          <ac:chgData name="Mark Williams (Agency for Clinical Innovation)" userId="43e005a8-d2a0-47db-a5b3-58c127af1651" providerId="ADAL" clId="{43186CD7-4A3D-4FEE-920A-20188AB23736}" dt="2023-05-24T07:11:11.365" v="817" actId="1037"/>
          <ac:cxnSpMkLst>
            <pc:docMk/>
            <pc:sldMk cId="2552572263" sldId="297"/>
            <ac:cxnSpMk id="20" creationId="{0D60FE58-B538-BFF8-EC01-ED62B8983F85}"/>
          </ac:cxnSpMkLst>
        </pc:cxnChg>
        <pc:cxnChg chg="add mod">
          <ac:chgData name="Mark Williams (Agency for Clinical Innovation)" userId="43e005a8-d2a0-47db-a5b3-58c127af1651" providerId="ADAL" clId="{43186CD7-4A3D-4FEE-920A-20188AB23736}" dt="2023-05-24T07:11:11.365" v="817" actId="1037"/>
          <ac:cxnSpMkLst>
            <pc:docMk/>
            <pc:sldMk cId="2552572263" sldId="297"/>
            <ac:cxnSpMk id="26" creationId="{D72A73E5-8487-B0CF-7AB4-48302BF4CFBA}"/>
          </ac:cxnSpMkLst>
        </pc:cxn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9T02:12:01.543" v="1470" actId="14861"/>
        <pc:sldMkLst>
          <pc:docMk/>
          <pc:sldMk cId="2511173432" sldId="299"/>
        </pc:sldMkLst>
        <pc:spChg chg="del mod ord">
          <ac:chgData name="Mark Williams (Agency for Clinical Innovation)" userId="43e005a8-d2a0-47db-a5b3-58c127af1651" providerId="ADAL" clId="{43186CD7-4A3D-4FEE-920A-20188AB23736}" dt="2023-05-24T07:12:17.384" v="825" actId="478"/>
          <ac:spMkLst>
            <pc:docMk/>
            <pc:sldMk cId="2511173432" sldId="299"/>
            <ac:spMk id="2" creationId="{00000000-0000-0000-0000-000000000000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7:34:40.679" v="1112" actId="478"/>
          <ac:spMkLst>
            <pc:docMk/>
            <pc:sldMk cId="2511173432" sldId="299"/>
            <ac:spMk id="3" creationId="{00000000-0000-0000-0000-000000000000}"/>
          </ac:spMkLst>
        </pc:spChg>
        <pc:spChg chg="del">
          <ac:chgData name="Mark Williams (Agency for Clinical Innovation)" userId="43e005a8-d2a0-47db-a5b3-58c127af1651" providerId="ADAL" clId="{43186CD7-4A3D-4FEE-920A-20188AB23736}" dt="2023-05-24T07:05:30.065" v="769" actId="478"/>
          <ac:spMkLst>
            <pc:docMk/>
            <pc:sldMk cId="2511173432" sldId="299"/>
            <ac:spMk id="4" creationId="{BE165140-77D8-2A37-1DE9-DF77D340BD6B}"/>
          </ac:spMkLst>
        </pc:spChg>
        <pc:spChg chg="mod ord">
          <ac:chgData name="Mark Williams (Agency for Clinical Innovation)" userId="43e005a8-d2a0-47db-a5b3-58c127af1651" providerId="ADAL" clId="{43186CD7-4A3D-4FEE-920A-20188AB23736}" dt="2023-05-24T07:07:43.992" v="789" actId="1076"/>
          <ac:spMkLst>
            <pc:docMk/>
            <pc:sldMk cId="2511173432" sldId="299"/>
            <ac:spMk id="6" creationId="{00000000-0000-0000-0000-000000000000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7:05:33.788" v="771" actId="167"/>
          <ac:spMkLst>
            <pc:docMk/>
            <pc:sldMk cId="2511173432" sldId="299"/>
            <ac:spMk id="7" creationId="{E4562445-45CC-9FCA-0BF3-49DE5DC0BBF0}"/>
          </ac:spMkLst>
        </pc:spChg>
        <pc:spChg chg="add del mod ord">
          <ac:chgData name="Mark Williams (Agency for Clinical Innovation)" userId="43e005a8-d2a0-47db-a5b3-58c127af1651" providerId="ADAL" clId="{43186CD7-4A3D-4FEE-920A-20188AB23736}" dt="2023-05-24T07:12:25.558" v="828" actId="478"/>
          <ac:spMkLst>
            <pc:docMk/>
            <pc:sldMk cId="2511173432" sldId="299"/>
            <ac:spMk id="8" creationId="{89B8B9C8-F705-9ADD-DF7D-6EB650C7D3D0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7:12:23.252" v="827" actId="20577"/>
          <ac:spMkLst>
            <pc:docMk/>
            <pc:sldMk cId="2511173432" sldId="299"/>
            <ac:spMk id="9" creationId="{5BEE0D79-AD1C-DFA8-035F-0F5EAFF046FE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07:43.992" v="789" actId="1076"/>
          <ac:spMkLst>
            <pc:docMk/>
            <pc:sldMk cId="2511173432" sldId="299"/>
            <ac:spMk id="10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07:55.819" v="792" actId="14100"/>
          <ac:spMkLst>
            <pc:docMk/>
            <pc:sldMk cId="2511173432" sldId="299"/>
            <ac:spMk id="11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07:43.992" v="789" actId="1076"/>
          <ac:spMkLst>
            <pc:docMk/>
            <pc:sldMk cId="2511173432" sldId="299"/>
            <ac:spMk id="22" creationId="{00000000-0000-0000-0000-000000000000}"/>
          </ac:spMkLst>
        </pc:spChg>
        <pc:picChg chg="mod modCrop">
          <ac:chgData name="Mark Williams (Agency for Clinical Innovation)" userId="43e005a8-d2a0-47db-a5b3-58c127af1651" providerId="ADAL" clId="{43186CD7-4A3D-4FEE-920A-20188AB23736}" dt="2023-05-29T02:12:01.543" v="1470" actId="14861"/>
          <ac:picMkLst>
            <pc:docMk/>
            <pc:sldMk cId="2511173432" sldId="299"/>
            <ac:picMk id="5" creationId="{00000000-0000-0000-0000-000000000000}"/>
          </ac:picMkLst>
        </pc:picChg>
      </pc:sldChg>
      <pc:sldChg chg="addSp delSp modSp mod modClrScheme chgLayout">
        <pc:chgData name="Mark Williams (Agency for Clinical Innovation)" userId="43e005a8-d2a0-47db-a5b3-58c127af1651" providerId="ADAL" clId="{43186CD7-4A3D-4FEE-920A-20188AB23736}" dt="2023-05-24T07:34:36.629" v="1111" actId="478"/>
        <pc:sldMkLst>
          <pc:docMk/>
          <pc:sldMk cId="0" sldId="300"/>
        </pc:sldMkLst>
        <pc:spChg chg="del mod ord">
          <ac:chgData name="Mark Williams (Agency for Clinical Innovation)" userId="43e005a8-d2a0-47db-a5b3-58c127af1651" providerId="ADAL" clId="{43186CD7-4A3D-4FEE-920A-20188AB23736}" dt="2023-05-24T07:00:37.385" v="693" actId="478"/>
          <ac:spMkLst>
            <pc:docMk/>
            <pc:sldMk cId="0" sldId="300"/>
            <ac:spMk id="2" creationId="{00000000-0000-0000-0000-000000000000}"/>
          </ac:spMkLst>
        </pc:spChg>
        <pc:spChg chg="del mod ord">
          <ac:chgData name="Mark Williams (Agency for Clinical Innovation)" userId="43e005a8-d2a0-47db-a5b3-58c127af1651" providerId="ADAL" clId="{43186CD7-4A3D-4FEE-920A-20188AB23736}" dt="2023-05-24T07:34:36.629" v="1111" actId="478"/>
          <ac:spMkLst>
            <pc:docMk/>
            <pc:sldMk cId="0" sldId="300"/>
            <ac:spMk id="3" creationId="{00000000-0000-0000-0000-000000000000}"/>
          </ac:spMkLst>
        </pc:spChg>
        <pc:spChg chg="del">
          <ac:chgData name="Mark Williams (Agency for Clinical Innovation)" userId="43e005a8-d2a0-47db-a5b3-58c127af1651" providerId="ADAL" clId="{43186CD7-4A3D-4FEE-920A-20188AB23736}" dt="2023-05-24T07:00:07.555" v="686" actId="478"/>
          <ac:spMkLst>
            <pc:docMk/>
            <pc:sldMk cId="0" sldId="300"/>
            <ac:spMk id="4" creationId="{82211033-4420-205B-620C-2F9170399437}"/>
          </ac:spMkLst>
        </pc:spChg>
        <pc:spChg chg="add mod">
          <ac:chgData name="Mark Williams (Agency for Clinical Innovation)" userId="43e005a8-d2a0-47db-a5b3-58c127af1651" providerId="ADAL" clId="{43186CD7-4A3D-4FEE-920A-20188AB23736}" dt="2023-05-24T07:34:32.999" v="1110" actId="20577"/>
          <ac:spMkLst>
            <pc:docMk/>
            <pc:sldMk cId="0" sldId="300"/>
            <ac:spMk id="6" creationId="{32D57CAA-8099-A9CF-3876-A7B31BDA3974}"/>
          </ac:spMkLst>
        </pc:spChg>
        <pc:spChg chg="add del mod ord">
          <ac:chgData name="Mark Williams (Agency for Clinical Innovation)" userId="43e005a8-d2a0-47db-a5b3-58c127af1651" providerId="ADAL" clId="{43186CD7-4A3D-4FEE-920A-20188AB23736}" dt="2023-05-24T07:00:51.608" v="696" actId="478"/>
          <ac:spMkLst>
            <pc:docMk/>
            <pc:sldMk cId="0" sldId="300"/>
            <ac:spMk id="7" creationId="{069B6264-B863-FA4C-2E3D-C4D885202072}"/>
          </ac:spMkLst>
        </pc:spChg>
        <pc:spChg chg="add mod ord">
          <ac:chgData name="Mark Williams (Agency for Clinical Innovation)" userId="43e005a8-d2a0-47db-a5b3-58c127af1651" providerId="ADAL" clId="{43186CD7-4A3D-4FEE-920A-20188AB23736}" dt="2023-05-24T07:00:41.136" v="695" actId="20577"/>
          <ac:spMkLst>
            <pc:docMk/>
            <pc:sldMk cId="0" sldId="300"/>
            <ac:spMk id="8" creationId="{126F7EEE-03EF-FB20-3F6C-B5B27C5C2758}"/>
          </ac:spMkLst>
        </pc:spChg>
        <pc:spChg chg="add del mod">
          <ac:chgData name="Mark Williams (Agency for Clinical Innovation)" userId="43e005a8-d2a0-47db-a5b3-58c127af1651" providerId="ADAL" clId="{43186CD7-4A3D-4FEE-920A-20188AB23736}" dt="2023-05-24T07:01:40.271" v="709" actId="14100"/>
          <ac:spMkLst>
            <pc:docMk/>
            <pc:sldMk cId="0" sldId="300"/>
            <ac:spMk id="33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02:45.809" v="729" actId="207"/>
          <ac:spMkLst>
            <pc:docMk/>
            <pc:sldMk cId="0" sldId="300"/>
            <ac:spMk id="34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03:20.681" v="740" actId="14100"/>
          <ac:spMkLst>
            <pc:docMk/>
            <pc:sldMk cId="0" sldId="300"/>
            <ac:spMk id="35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02:45.809" v="729" actId="207"/>
          <ac:spMkLst>
            <pc:docMk/>
            <pc:sldMk cId="0" sldId="300"/>
            <ac:spMk id="36" creationId="{00000000-0000-0000-0000-000000000000}"/>
          </ac:spMkLst>
        </pc:spChg>
        <pc:spChg chg="mod">
          <ac:chgData name="Mark Williams (Agency for Clinical Innovation)" userId="43e005a8-d2a0-47db-a5b3-58c127af1651" providerId="ADAL" clId="{43186CD7-4A3D-4FEE-920A-20188AB23736}" dt="2023-05-24T07:03:34.015" v="744" actId="14100"/>
          <ac:spMkLst>
            <pc:docMk/>
            <pc:sldMk cId="0" sldId="300"/>
            <ac:spMk id="47" creationId="{00000000-0000-0000-0000-000000000000}"/>
          </ac:spMkLst>
        </pc:spChg>
        <pc:picChg chg="mod">
          <ac:chgData name="Mark Williams (Agency for Clinical Innovation)" userId="43e005a8-d2a0-47db-a5b3-58c127af1651" providerId="ADAL" clId="{43186CD7-4A3D-4FEE-920A-20188AB23736}" dt="2023-05-24T07:03:38.197" v="745" actId="14861"/>
          <ac:picMkLst>
            <pc:docMk/>
            <pc:sldMk cId="0" sldId="300"/>
            <ac:picMk id="14" creationId="{00000000-0000-0000-0000-000000000000}"/>
          </ac:picMkLst>
        </pc:picChg>
      </pc:sldChg>
      <pc:sldChg chg="delSp mod">
        <pc:chgData name="Mark Williams (Agency for Clinical Innovation)" userId="43e005a8-d2a0-47db-a5b3-58c127af1651" providerId="ADAL" clId="{43186CD7-4A3D-4FEE-920A-20188AB23736}" dt="2023-05-24T07:50:07.881" v="1428" actId="478"/>
        <pc:sldMkLst>
          <pc:docMk/>
          <pc:sldMk cId="3022396269" sldId="301"/>
        </pc:sldMkLst>
        <pc:spChg chg="del">
          <ac:chgData name="Mark Williams (Agency for Clinical Innovation)" userId="43e005a8-d2a0-47db-a5b3-58c127af1651" providerId="ADAL" clId="{43186CD7-4A3D-4FEE-920A-20188AB23736}" dt="2023-05-24T07:50:07.881" v="1428" actId="478"/>
          <ac:spMkLst>
            <pc:docMk/>
            <pc:sldMk cId="3022396269" sldId="301"/>
            <ac:spMk id="4" creationId="{00000000-0000-0000-0000-000000000000}"/>
          </ac:spMkLst>
        </pc:spChg>
      </pc:sldChg>
      <pc:sldChg chg="modSp mod">
        <pc:chgData name="Mark Williams (Agency for Clinical Innovation)" userId="43e005a8-d2a0-47db-a5b3-58c127af1651" providerId="ADAL" clId="{43186CD7-4A3D-4FEE-920A-20188AB23736}" dt="2023-05-24T07:49:34.343" v="1427" actId="11"/>
        <pc:sldMkLst>
          <pc:docMk/>
          <pc:sldMk cId="3759355232" sldId="302"/>
        </pc:sldMkLst>
        <pc:spChg chg="mod">
          <ac:chgData name="Mark Williams (Agency for Clinical Innovation)" userId="43e005a8-d2a0-47db-a5b3-58c127af1651" providerId="ADAL" clId="{43186CD7-4A3D-4FEE-920A-20188AB23736}" dt="2023-05-24T07:49:34.343" v="1427" actId="11"/>
          <ac:spMkLst>
            <pc:docMk/>
            <pc:sldMk cId="3759355232" sldId="302"/>
            <ac:spMk id="3" creationId="{8299E5F2-2A15-FD62-8128-49278DB83A5F}"/>
          </ac:spMkLst>
        </pc:spChg>
      </pc:sldChg>
      <pc:sldMasterChg chg="modSp mod">
        <pc:chgData name="Mark Williams (Agency for Clinical Innovation)" userId="43e005a8-d2a0-47db-a5b3-58c127af1651" providerId="ADAL" clId="{43186CD7-4A3D-4FEE-920A-20188AB23736}" dt="2023-05-24T07:50:44.363" v="1432" actId="20577"/>
        <pc:sldMasterMkLst>
          <pc:docMk/>
          <pc:sldMasterMk cId="3682315256" sldId="2147483767"/>
        </pc:sldMasterMkLst>
        <pc:spChg chg="mod">
          <ac:chgData name="Mark Williams (Agency for Clinical Innovation)" userId="43e005a8-d2a0-47db-a5b3-58c127af1651" providerId="ADAL" clId="{43186CD7-4A3D-4FEE-920A-20188AB23736}" dt="2023-05-24T07:50:44.363" v="1432" actId="20577"/>
          <ac:spMkLst>
            <pc:docMk/>
            <pc:sldMasterMk cId="3682315256" sldId="2147483767"/>
            <ac:spMk id="5" creationId="{6BE5C9E2-9726-4BA1-8AEF-684E29B8A0A1}"/>
          </ac:spMkLst>
        </pc:spChg>
      </pc:sldMasterChg>
    </pc:docChg>
  </pc:docChgLst>
  <pc:docChgLst>
    <pc:chgData name="Victoria Bainou (Agency for Clinical Innovation)" userId="913248ec-f40c-4719-a781-36b5b26c5f4b" providerId="ADAL" clId="{4CDBD96E-3AB2-4348-BDB8-68192AAD1066}"/>
    <pc:docChg chg="undo custSel addSld delSld modSld">
      <pc:chgData name="Victoria Bainou (Agency for Clinical Innovation)" userId="913248ec-f40c-4719-a781-36b5b26c5f4b" providerId="ADAL" clId="{4CDBD96E-3AB2-4348-BDB8-68192AAD1066}" dt="2023-06-01T02:10:21.707" v="366" actId="20577"/>
      <pc:docMkLst>
        <pc:docMk/>
      </pc:docMkLst>
      <pc:sldChg chg="addSp delSp modSp mod">
        <pc:chgData name="Victoria Bainou (Agency for Clinical Innovation)" userId="913248ec-f40c-4719-a781-36b5b26c5f4b" providerId="ADAL" clId="{4CDBD96E-3AB2-4348-BDB8-68192AAD1066}" dt="2023-06-01T02:10:21.707" v="366" actId="20577"/>
        <pc:sldMkLst>
          <pc:docMk/>
          <pc:sldMk cId="1122396884" sldId="259"/>
        </pc:sldMkLst>
        <pc:spChg chg="add del">
          <ac:chgData name="Victoria Bainou (Agency for Clinical Innovation)" userId="913248ec-f40c-4719-a781-36b5b26c5f4b" providerId="ADAL" clId="{4CDBD96E-3AB2-4348-BDB8-68192AAD1066}" dt="2023-05-24T05:35:41.467" v="297" actId="22"/>
          <ac:spMkLst>
            <pc:docMk/>
            <pc:sldMk cId="1122396884" sldId="259"/>
            <ac:spMk id="3" creationId="{B9516EEB-E2DC-3988-07F0-2D61A87A83FC}"/>
          </ac:spMkLst>
        </pc:spChg>
        <pc:spChg chg="add del mod">
          <ac:chgData name="Victoria Bainou (Agency for Clinical Innovation)" userId="913248ec-f40c-4719-a781-36b5b26c5f4b" providerId="ADAL" clId="{4CDBD96E-3AB2-4348-BDB8-68192AAD1066}" dt="2023-05-24T05:35:55.614" v="300" actId="478"/>
          <ac:spMkLst>
            <pc:docMk/>
            <pc:sldMk cId="1122396884" sldId="259"/>
            <ac:spMk id="5" creationId="{7B9F149F-EFF1-E51B-D25A-7BF19FA519A2}"/>
          </ac:spMkLst>
        </pc:spChg>
        <pc:spChg chg="add mod">
          <ac:chgData name="Victoria Bainou (Agency for Clinical Innovation)" userId="913248ec-f40c-4719-a781-36b5b26c5f4b" providerId="ADAL" clId="{4CDBD96E-3AB2-4348-BDB8-68192AAD1066}" dt="2023-06-01T02:10:21.707" v="366" actId="20577"/>
          <ac:spMkLst>
            <pc:docMk/>
            <pc:sldMk cId="1122396884" sldId="259"/>
            <ac:spMk id="7" creationId="{F4E99468-6578-F27D-9923-85EAFC9FF7F0}"/>
          </ac:spMkLst>
        </pc:spChg>
      </pc:sldChg>
      <pc:sldChg chg="modSp mod">
        <pc:chgData name="Victoria Bainou (Agency for Clinical Innovation)" userId="913248ec-f40c-4719-a781-36b5b26c5f4b" providerId="ADAL" clId="{4CDBD96E-3AB2-4348-BDB8-68192AAD1066}" dt="2023-05-25T00:45:06.604" v="314" actId="20577"/>
        <pc:sldMkLst>
          <pc:docMk/>
          <pc:sldMk cId="3195245183" sldId="262"/>
        </pc:sldMkLst>
        <pc:spChg chg="mod">
          <ac:chgData name="Victoria Bainou (Agency for Clinical Innovation)" userId="913248ec-f40c-4719-a781-36b5b26c5f4b" providerId="ADAL" clId="{4CDBD96E-3AB2-4348-BDB8-68192AAD1066}" dt="2023-05-25T00:45:06.604" v="314" actId="20577"/>
          <ac:spMkLst>
            <pc:docMk/>
            <pc:sldMk cId="3195245183" sldId="262"/>
            <ac:spMk id="8" creationId="{9D68E844-F4C2-4C75-8F33-A59CFAA185E5}"/>
          </ac:spMkLst>
        </pc:spChg>
      </pc:sldChg>
      <pc:sldChg chg="modSp mod">
        <pc:chgData name="Victoria Bainou (Agency for Clinical Innovation)" userId="913248ec-f40c-4719-a781-36b5b26c5f4b" providerId="ADAL" clId="{4CDBD96E-3AB2-4348-BDB8-68192AAD1066}" dt="2023-05-24T01:42:59.086" v="51" actId="115"/>
        <pc:sldMkLst>
          <pc:docMk/>
          <pc:sldMk cId="0" sldId="265"/>
        </pc:sldMkLst>
        <pc:spChg chg="mod">
          <ac:chgData name="Victoria Bainou (Agency for Clinical Innovation)" userId="913248ec-f40c-4719-a781-36b5b26c5f4b" providerId="ADAL" clId="{4CDBD96E-3AB2-4348-BDB8-68192AAD1066}" dt="2023-05-24T01:42:59.086" v="51" actId="115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Victoria Bainou (Agency for Clinical Innovation)" userId="913248ec-f40c-4719-a781-36b5b26c5f4b" providerId="ADAL" clId="{4CDBD96E-3AB2-4348-BDB8-68192AAD1066}" dt="2023-05-30T06:05:32.516" v="346" actId="20577"/>
        <pc:sldMkLst>
          <pc:docMk/>
          <pc:sldMk cId="0" sldId="267"/>
        </pc:sldMkLst>
        <pc:spChg chg="mod">
          <ac:chgData name="Victoria Bainou (Agency for Clinical Innovation)" userId="913248ec-f40c-4719-a781-36b5b26c5f4b" providerId="ADAL" clId="{4CDBD96E-3AB2-4348-BDB8-68192AAD1066}" dt="2023-05-24T03:26:53.644" v="75" actId="20577"/>
          <ac:spMkLst>
            <pc:docMk/>
            <pc:sldMk cId="0" sldId="267"/>
            <ac:spMk id="6" creationId="{1AD6B8AE-0614-DB98-0BEE-6B32F34C1F57}"/>
          </ac:spMkLst>
        </pc:spChg>
        <pc:spChg chg="mod">
          <ac:chgData name="Victoria Bainou (Agency for Clinical Innovation)" userId="913248ec-f40c-4719-a781-36b5b26c5f4b" providerId="ADAL" clId="{4CDBD96E-3AB2-4348-BDB8-68192AAD1066}" dt="2023-05-24T03:31:32.182" v="89" actId="20577"/>
          <ac:spMkLst>
            <pc:docMk/>
            <pc:sldMk cId="0" sldId="267"/>
            <ac:spMk id="11" creationId="{00000000-0000-0000-0000-000000000000}"/>
          </ac:spMkLst>
        </pc:spChg>
        <pc:spChg chg="mod">
          <ac:chgData name="Victoria Bainou (Agency for Clinical Innovation)" userId="913248ec-f40c-4719-a781-36b5b26c5f4b" providerId="ADAL" clId="{4CDBD96E-3AB2-4348-BDB8-68192AAD1066}" dt="2023-05-30T06:05:32.516" v="346" actId="20577"/>
          <ac:spMkLst>
            <pc:docMk/>
            <pc:sldMk cId="0" sldId="267"/>
            <ac:spMk id="13" creationId="{130078DC-8A76-9418-4D44-BB4EDDA83E85}"/>
          </ac:spMkLst>
        </pc:spChg>
      </pc:sldChg>
      <pc:sldChg chg="modSp mod">
        <pc:chgData name="Victoria Bainou (Agency for Clinical Innovation)" userId="913248ec-f40c-4719-a781-36b5b26c5f4b" providerId="ADAL" clId="{4CDBD96E-3AB2-4348-BDB8-68192AAD1066}" dt="2023-05-30T06:05:35.769" v="347" actId="20577"/>
        <pc:sldMkLst>
          <pc:docMk/>
          <pc:sldMk cId="0" sldId="268"/>
        </pc:sldMkLst>
        <pc:spChg chg="mod">
          <ac:chgData name="Victoria Bainou (Agency for Clinical Innovation)" userId="913248ec-f40c-4719-a781-36b5b26c5f4b" providerId="ADAL" clId="{4CDBD96E-3AB2-4348-BDB8-68192AAD1066}" dt="2023-05-24T03:32:14.468" v="94" actId="20577"/>
          <ac:spMkLst>
            <pc:docMk/>
            <pc:sldMk cId="0" sldId="268"/>
            <ac:spMk id="4" creationId="{00000000-0000-0000-0000-000000000000}"/>
          </ac:spMkLst>
        </pc:spChg>
        <pc:spChg chg="mod">
          <ac:chgData name="Victoria Bainou (Agency for Clinical Innovation)" userId="913248ec-f40c-4719-a781-36b5b26c5f4b" providerId="ADAL" clId="{4CDBD96E-3AB2-4348-BDB8-68192AAD1066}" dt="2023-05-24T03:34:30.322" v="145" actId="14100"/>
          <ac:spMkLst>
            <pc:docMk/>
            <pc:sldMk cId="0" sldId="268"/>
            <ac:spMk id="5" creationId="{6FF03A00-5194-E041-ACA8-624175974052}"/>
          </ac:spMkLst>
        </pc:spChg>
        <pc:spChg chg="mod">
          <ac:chgData name="Victoria Bainou (Agency for Clinical Innovation)" userId="913248ec-f40c-4719-a781-36b5b26c5f4b" providerId="ADAL" clId="{4CDBD96E-3AB2-4348-BDB8-68192AAD1066}" dt="2023-05-24T03:33:10.946" v="130" actId="20577"/>
          <ac:spMkLst>
            <pc:docMk/>
            <pc:sldMk cId="0" sldId="268"/>
            <ac:spMk id="7" creationId="{00000000-0000-0000-0000-000000000000}"/>
          </ac:spMkLst>
        </pc:spChg>
        <pc:spChg chg="mod">
          <ac:chgData name="Victoria Bainou (Agency for Clinical Innovation)" userId="913248ec-f40c-4719-a781-36b5b26c5f4b" providerId="ADAL" clId="{4CDBD96E-3AB2-4348-BDB8-68192AAD1066}" dt="2023-05-30T06:05:35.769" v="347" actId="20577"/>
          <ac:spMkLst>
            <pc:docMk/>
            <pc:sldMk cId="0" sldId="268"/>
            <ac:spMk id="10" creationId="{02A7F7D2-8C32-736B-7904-DEACF2B76397}"/>
          </ac:spMkLst>
        </pc:spChg>
      </pc:sldChg>
      <pc:sldChg chg="modSp mod">
        <pc:chgData name="Victoria Bainou (Agency for Clinical Innovation)" userId="913248ec-f40c-4719-a781-36b5b26c5f4b" providerId="ADAL" clId="{4CDBD96E-3AB2-4348-BDB8-68192AAD1066}" dt="2023-05-30T06:05:28.649" v="345" actId="20577"/>
        <pc:sldMkLst>
          <pc:docMk/>
          <pc:sldMk cId="0" sldId="280"/>
        </pc:sldMkLst>
        <pc:spChg chg="mod">
          <ac:chgData name="Victoria Bainou (Agency for Clinical Innovation)" userId="913248ec-f40c-4719-a781-36b5b26c5f4b" providerId="ADAL" clId="{4CDBD96E-3AB2-4348-BDB8-68192AAD1066}" dt="2023-05-30T06:05:28.649" v="345" actId="20577"/>
          <ac:spMkLst>
            <pc:docMk/>
            <pc:sldMk cId="0" sldId="280"/>
            <ac:spMk id="4" creationId="{231B8145-E834-5342-C012-D8894830344D}"/>
          </ac:spMkLst>
        </pc:spChg>
        <pc:spChg chg="mod">
          <ac:chgData name="Victoria Bainou (Agency for Clinical Innovation)" userId="913248ec-f40c-4719-a781-36b5b26c5f4b" providerId="ADAL" clId="{4CDBD96E-3AB2-4348-BDB8-68192AAD1066}" dt="2023-05-24T02:14:18.325" v="67" actId="20577"/>
          <ac:spMkLst>
            <pc:docMk/>
            <pc:sldMk cId="0" sldId="280"/>
            <ac:spMk id="7" creationId="{00000000-0000-0000-0000-000000000000}"/>
          </ac:spMkLst>
        </pc:spChg>
        <pc:spChg chg="mod">
          <ac:chgData name="Victoria Bainou (Agency for Clinical Innovation)" userId="913248ec-f40c-4719-a781-36b5b26c5f4b" providerId="ADAL" clId="{4CDBD96E-3AB2-4348-BDB8-68192AAD1066}" dt="2023-05-24T02:14:27.735" v="69" actId="20577"/>
          <ac:spMkLst>
            <pc:docMk/>
            <pc:sldMk cId="0" sldId="280"/>
            <ac:spMk id="9" creationId="{00000000-0000-0000-0000-000000000000}"/>
          </ac:spMkLst>
        </pc:spChg>
        <pc:spChg chg="mod">
          <ac:chgData name="Victoria Bainou (Agency for Clinical Innovation)" userId="913248ec-f40c-4719-a781-36b5b26c5f4b" providerId="ADAL" clId="{4CDBD96E-3AB2-4348-BDB8-68192AAD1066}" dt="2023-05-24T03:28:23.681" v="79" actId="20577"/>
          <ac:spMkLst>
            <pc:docMk/>
            <pc:sldMk cId="0" sldId="280"/>
            <ac:spMk id="10" creationId="{00000000-0000-0000-0000-000000000000}"/>
          </ac:spMkLst>
        </pc:spChg>
        <pc:spChg chg="mod">
          <ac:chgData name="Victoria Bainou (Agency for Clinical Innovation)" userId="913248ec-f40c-4719-a781-36b5b26c5f4b" providerId="ADAL" clId="{4CDBD96E-3AB2-4348-BDB8-68192AAD1066}" dt="2023-05-25T02:29:50.770" v="335" actId="1036"/>
          <ac:spMkLst>
            <pc:docMk/>
            <pc:sldMk cId="0" sldId="280"/>
            <ac:spMk id="20" creationId="{00000000-0000-0000-0000-000000000000}"/>
          </ac:spMkLst>
        </pc:spChg>
        <pc:spChg chg="mod">
          <ac:chgData name="Victoria Bainou (Agency for Clinical Innovation)" userId="913248ec-f40c-4719-a781-36b5b26c5f4b" providerId="ADAL" clId="{4CDBD96E-3AB2-4348-BDB8-68192AAD1066}" dt="2023-05-24T02:15:45.740" v="72" actId="20577"/>
          <ac:spMkLst>
            <pc:docMk/>
            <pc:sldMk cId="0" sldId="280"/>
            <ac:spMk id="33" creationId="{00000000-0000-0000-0000-000000000000}"/>
          </ac:spMkLst>
        </pc:spChg>
      </pc:sldChg>
      <pc:sldChg chg="modSp mod">
        <pc:chgData name="Victoria Bainou (Agency for Clinical Innovation)" userId="913248ec-f40c-4719-a781-36b5b26c5f4b" providerId="ADAL" clId="{4CDBD96E-3AB2-4348-BDB8-68192AAD1066}" dt="2023-05-24T03:37:21.793" v="157" actId="20577"/>
        <pc:sldMkLst>
          <pc:docMk/>
          <pc:sldMk cId="0" sldId="281"/>
        </pc:sldMkLst>
        <pc:spChg chg="mod">
          <ac:chgData name="Victoria Bainou (Agency for Clinical Innovation)" userId="913248ec-f40c-4719-a781-36b5b26c5f4b" providerId="ADAL" clId="{4CDBD96E-3AB2-4348-BDB8-68192AAD1066}" dt="2023-05-24T03:37:21.793" v="157" actId="20577"/>
          <ac:spMkLst>
            <pc:docMk/>
            <pc:sldMk cId="0" sldId="281"/>
            <ac:spMk id="6" creationId="{00000000-0000-0000-0000-000000000000}"/>
          </ac:spMkLst>
        </pc:spChg>
      </pc:sldChg>
      <pc:sldChg chg="modSp mod">
        <pc:chgData name="Victoria Bainou (Agency for Clinical Innovation)" userId="913248ec-f40c-4719-a781-36b5b26c5f4b" providerId="ADAL" clId="{4CDBD96E-3AB2-4348-BDB8-68192AAD1066}" dt="2023-05-25T02:21:43.697" v="332" actId="20577"/>
        <pc:sldMkLst>
          <pc:docMk/>
          <pc:sldMk cId="0" sldId="282"/>
        </pc:sldMkLst>
        <pc:spChg chg="mod">
          <ac:chgData name="Victoria Bainou (Agency for Clinical Innovation)" userId="913248ec-f40c-4719-a781-36b5b26c5f4b" providerId="ADAL" clId="{4CDBD96E-3AB2-4348-BDB8-68192AAD1066}" dt="2023-05-24T04:54:29.777" v="257" actId="20577"/>
          <ac:spMkLst>
            <pc:docMk/>
            <pc:sldMk cId="0" sldId="282"/>
            <ac:spMk id="2" creationId="{00000000-0000-0000-0000-000000000000}"/>
          </ac:spMkLst>
        </pc:spChg>
        <pc:spChg chg="mod">
          <ac:chgData name="Victoria Bainou (Agency for Clinical Innovation)" userId="913248ec-f40c-4719-a781-36b5b26c5f4b" providerId="ADAL" clId="{4CDBD96E-3AB2-4348-BDB8-68192AAD1066}" dt="2023-05-24T04:55:41.315" v="295" actId="20577"/>
          <ac:spMkLst>
            <pc:docMk/>
            <pc:sldMk cId="0" sldId="282"/>
            <ac:spMk id="6" creationId="{00000000-0000-0000-0000-000000000000}"/>
          </ac:spMkLst>
        </pc:spChg>
        <pc:spChg chg="mod">
          <ac:chgData name="Victoria Bainou (Agency for Clinical Innovation)" userId="913248ec-f40c-4719-a781-36b5b26c5f4b" providerId="ADAL" clId="{4CDBD96E-3AB2-4348-BDB8-68192AAD1066}" dt="2023-05-25T02:21:43.697" v="332" actId="20577"/>
          <ac:spMkLst>
            <pc:docMk/>
            <pc:sldMk cId="0" sldId="282"/>
            <ac:spMk id="9" creationId="{688BF47F-A111-ECAE-9916-819DE062EC8C}"/>
          </ac:spMkLst>
        </pc:spChg>
      </pc:sldChg>
      <pc:sldChg chg="modSp mod">
        <pc:chgData name="Victoria Bainou (Agency for Clinical Innovation)" userId="913248ec-f40c-4719-a781-36b5b26c5f4b" providerId="ADAL" clId="{4CDBD96E-3AB2-4348-BDB8-68192AAD1066}" dt="2023-05-25T02:31:15.124" v="342" actId="6549"/>
        <pc:sldMkLst>
          <pc:docMk/>
          <pc:sldMk cId="0" sldId="283"/>
        </pc:sldMkLst>
        <pc:spChg chg="mod">
          <ac:chgData name="Victoria Bainou (Agency for Clinical Innovation)" userId="913248ec-f40c-4719-a781-36b5b26c5f4b" providerId="ADAL" clId="{4CDBD96E-3AB2-4348-BDB8-68192AAD1066}" dt="2023-05-25T02:31:15.124" v="342" actId="6549"/>
          <ac:spMkLst>
            <pc:docMk/>
            <pc:sldMk cId="0" sldId="283"/>
            <ac:spMk id="11" creationId="{00000000-0000-0000-0000-000000000000}"/>
          </ac:spMkLst>
        </pc:spChg>
      </pc:sldChg>
      <pc:sldChg chg="modSp mod">
        <pc:chgData name="Victoria Bainou (Agency for Clinical Innovation)" userId="913248ec-f40c-4719-a781-36b5b26c5f4b" providerId="ADAL" clId="{4CDBD96E-3AB2-4348-BDB8-68192AAD1066}" dt="2023-05-30T06:06:40.367" v="354" actId="20577"/>
        <pc:sldMkLst>
          <pc:docMk/>
          <pc:sldMk cId="0" sldId="286"/>
        </pc:sldMkLst>
        <pc:spChg chg="mod">
          <ac:chgData name="Victoria Bainou (Agency for Clinical Innovation)" userId="913248ec-f40c-4719-a781-36b5b26c5f4b" providerId="ADAL" clId="{4CDBD96E-3AB2-4348-BDB8-68192AAD1066}" dt="2023-05-30T06:06:40.367" v="354" actId="20577"/>
          <ac:spMkLst>
            <pc:docMk/>
            <pc:sldMk cId="0" sldId="286"/>
            <ac:spMk id="6" creationId="{00000000-0000-0000-0000-000000000000}"/>
          </ac:spMkLst>
        </pc:spChg>
      </pc:sldChg>
      <pc:sldChg chg="modSp add del mod">
        <pc:chgData name="Victoria Bainou (Agency for Clinical Innovation)" userId="913248ec-f40c-4719-a781-36b5b26c5f4b" providerId="ADAL" clId="{4CDBD96E-3AB2-4348-BDB8-68192AAD1066}" dt="2023-05-30T06:06:25.858" v="352" actId="20577"/>
        <pc:sldMkLst>
          <pc:docMk/>
          <pc:sldMk cId="0" sldId="287"/>
        </pc:sldMkLst>
        <pc:spChg chg="mod">
          <ac:chgData name="Victoria Bainou (Agency for Clinical Innovation)" userId="913248ec-f40c-4719-a781-36b5b26c5f4b" providerId="ADAL" clId="{4CDBD96E-3AB2-4348-BDB8-68192AAD1066}" dt="2023-05-24T03:36:20.593" v="154" actId="20577"/>
          <ac:spMkLst>
            <pc:docMk/>
            <pc:sldMk cId="0" sldId="287"/>
            <ac:spMk id="3" creationId="{00000000-0000-0000-0000-000000000000}"/>
          </ac:spMkLst>
        </pc:spChg>
        <pc:spChg chg="mod">
          <ac:chgData name="Victoria Bainou (Agency for Clinical Innovation)" userId="913248ec-f40c-4719-a781-36b5b26c5f4b" providerId="ADAL" clId="{4CDBD96E-3AB2-4348-BDB8-68192AAD1066}" dt="2023-05-30T06:06:25.858" v="352" actId="20577"/>
          <ac:spMkLst>
            <pc:docMk/>
            <pc:sldMk cId="0" sldId="287"/>
            <ac:spMk id="5" creationId="{00000000-0000-0000-0000-000000000000}"/>
          </ac:spMkLst>
        </pc:spChg>
        <pc:spChg chg="mod">
          <ac:chgData name="Victoria Bainou (Agency for Clinical Innovation)" userId="913248ec-f40c-4719-a781-36b5b26c5f4b" providerId="ADAL" clId="{4CDBD96E-3AB2-4348-BDB8-68192AAD1066}" dt="2023-05-24T03:36:07.066" v="150" actId="20577"/>
          <ac:spMkLst>
            <pc:docMk/>
            <pc:sldMk cId="0" sldId="287"/>
            <ac:spMk id="26" creationId="{00000000-0000-0000-0000-000000000000}"/>
          </ac:spMkLst>
        </pc:spChg>
      </pc:sldChg>
      <pc:sldChg chg="modSp mod">
        <pc:chgData name="Victoria Bainou (Agency for Clinical Innovation)" userId="913248ec-f40c-4719-a781-36b5b26c5f4b" providerId="ADAL" clId="{4CDBD96E-3AB2-4348-BDB8-68192AAD1066}" dt="2023-05-25T02:21:16.546" v="330" actId="20577"/>
        <pc:sldMkLst>
          <pc:docMk/>
          <pc:sldMk cId="3491783172" sldId="289"/>
        </pc:sldMkLst>
        <pc:spChg chg="mod">
          <ac:chgData name="Victoria Bainou (Agency for Clinical Innovation)" userId="913248ec-f40c-4719-a781-36b5b26c5f4b" providerId="ADAL" clId="{4CDBD96E-3AB2-4348-BDB8-68192AAD1066}" dt="2023-05-25T02:21:16.546" v="330" actId="20577"/>
          <ac:spMkLst>
            <pc:docMk/>
            <pc:sldMk cId="3491783172" sldId="289"/>
            <ac:spMk id="4" creationId="{00000000-0000-0000-0000-000000000000}"/>
          </ac:spMkLst>
        </pc:spChg>
      </pc:sldChg>
      <pc:sldChg chg="modSp mod">
        <pc:chgData name="Victoria Bainou (Agency for Clinical Innovation)" userId="913248ec-f40c-4719-a781-36b5b26c5f4b" providerId="ADAL" clId="{4CDBD96E-3AB2-4348-BDB8-68192AAD1066}" dt="2023-05-25T01:48:56.322" v="324" actId="20577"/>
        <pc:sldMkLst>
          <pc:docMk/>
          <pc:sldMk cId="1357491618" sldId="291"/>
        </pc:sldMkLst>
        <pc:spChg chg="mod">
          <ac:chgData name="Victoria Bainou (Agency for Clinical Innovation)" userId="913248ec-f40c-4719-a781-36b5b26c5f4b" providerId="ADAL" clId="{4CDBD96E-3AB2-4348-BDB8-68192AAD1066}" dt="2023-05-25T01:48:56.322" v="324" actId="20577"/>
          <ac:spMkLst>
            <pc:docMk/>
            <pc:sldMk cId="1357491618" sldId="291"/>
            <ac:spMk id="7" creationId="{52F7C9DD-EC24-CB85-1ACB-BF0019CCF7FE}"/>
          </ac:spMkLst>
        </pc:spChg>
      </pc:sldChg>
      <pc:sldChg chg="modSp mod">
        <pc:chgData name="Victoria Bainou (Agency for Clinical Innovation)" userId="913248ec-f40c-4719-a781-36b5b26c5f4b" providerId="ADAL" clId="{4CDBD96E-3AB2-4348-BDB8-68192AAD1066}" dt="2023-05-24T01:46:35.751" v="52" actId="20577"/>
        <pc:sldMkLst>
          <pc:docMk/>
          <pc:sldMk cId="929920107" sldId="292"/>
        </pc:sldMkLst>
        <pc:spChg chg="mod">
          <ac:chgData name="Victoria Bainou (Agency for Clinical Innovation)" userId="913248ec-f40c-4719-a781-36b5b26c5f4b" providerId="ADAL" clId="{4CDBD96E-3AB2-4348-BDB8-68192AAD1066}" dt="2023-05-24T01:46:35.751" v="52" actId="20577"/>
          <ac:spMkLst>
            <pc:docMk/>
            <pc:sldMk cId="929920107" sldId="292"/>
            <ac:spMk id="11" creationId="{00000000-0000-0000-0000-000000000000}"/>
          </ac:spMkLst>
        </pc:spChg>
      </pc:sldChg>
      <pc:sldChg chg="modSp del mod">
        <pc:chgData name="Victoria Bainou (Agency for Clinical Innovation)" userId="913248ec-f40c-4719-a781-36b5b26c5f4b" providerId="ADAL" clId="{4CDBD96E-3AB2-4348-BDB8-68192AAD1066}" dt="2023-05-24T03:41:16.939" v="254" actId="2696"/>
        <pc:sldMkLst>
          <pc:docMk/>
          <pc:sldMk cId="2548742011" sldId="293"/>
        </pc:sldMkLst>
        <pc:spChg chg="mod">
          <ac:chgData name="Victoria Bainou (Agency for Clinical Innovation)" userId="913248ec-f40c-4719-a781-36b5b26c5f4b" providerId="ADAL" clId="{4CDBD96E-3AB2-4348-BDB8-68192AAD1066}" dt="2023-05-24T03:40:00.002" v="180" actId="21"/>
          <ac:spMkLst>
            <pc:docMk/>
            <pc:sldMk cId="2548742011" sldId="293"/>
            <ac:spMk id="3" creationId="{00000000-0000-0000-0000-000000000000}"/>
          </ac:spMkLst>
        </pc:spChg>
      </pc:sldChg>
      <pc:sldChg chg="modSp mod">
        <pc:chgData name="Victoria Bainou (Agency for Clinical Innovation)" userId="913248ec-f40c-4719-a781-36b5b26c5f4b" providerId="ADAL" clId="{4CDBD96E-3AB2-4348-BDB8-68192AAD1066}" dt="2023-05-25T01:49:09.259" v="326" actId="20577"/>
        <pc:sldMkLst>
          <pc:docMk/>
          <pc:sldMk cId="939794818" sldId="295"/>
        </pc:sldMkLst>
        <pc:spChg chg="mod">
          <ac:chgData name="Victoria Bainou (Agency for Clinical Innovation)" userId="913248ec-f40c-4719-a781-36b5b26c5f4b" providerId="ADAL" clId="{4CDBD96E-3AB2-4348-BDB8-68192AAD1066}" dt="2023-05-25T01:49:09.259" v="326" actId="20577"/>
          <ac:spMkLst>
            <pc:docMk/>
            <pc:sldMk cId="939794818" sldId="295"/>
            <ac:spMk id="3" creationId="{F89B9440-99FE-A6EA-4921-AC3307D3D16A}"/>
          </ac:spMkLst>
        </pc:spChg>
        <pc:spChg chg="mod">
          <ac:chgData name="Victoria Bainou (Agency for Clinical Innovation)" userId="913248ec-f40c-4719-a781-36b5b26c5f4b" providerId="ADAL" clId="{4CDBD96E-3AB2-4348-BDB8-68192AAD1066}" dt="2023-05-24T02:10:04.304" v="58" actId="20577"/>
          <ac:spMkLst>
            <pc:docMk/>
            <pc:sldMk cId="939794818" sldId="295"/>
            <ac:spMk id="10" creationId="{00000000-0000-0000-0000-000000000000}"/>
          </ac:spMkLst>
        </pc:spChg>
        <pc:spChg chg="mod">
          <ac:chgData name="Victoria Bainou (Agency for Clinical Innovation)" userId="913248ec-f40c-4719-a781-36b5b26c5f4b" providerId="ADAL" clId="{4CDBD96E-3AB2-4348-BDB8-68192AAD1066}" dt="2023-05-24T02:10:18.593" v="62" actId="20577"/>
          <ac:spMkLst>
            <pc:docMk/>
            <pc:sldMk cId="939794818" sldId="295"/>
            <ac:spMk id="14" creationId="{00000000-0000-0000-0000-000000000000}"/>
          </ac:spMkLst>
        </pc:spChg>
        <pc:spChg chg="mod">
          <ac:chgData name="Victoria Bainou (Agency for Clinical Innovation)" userId="913248ec-f40c-4719-a781-36b5b26c5f4b" providerId="ADAL" clId="{4CDBD96E-3AB2-4348-BDB8-68192AAD1066}" dt="2023-05-24T02:09:40.515" v="54"/>
          <ac:spMkLst>
            <pc:docMk/>
            <pc:sldMk cId="939794818" sldId="295"/>
            <ac:spMk id="15" creationId="{00000000-0000-0000-0000-000000000000}"/>
          </ac:spMkLst>
        </pc:spChg>
      </pc:sldChg>
      <pc:sldChg chg="modSp mod">
        <pc:chgData name="Victoria Bainou (Agency for Clinical Innovation)" userId="913248ec-f40c-4719-a781-36b5b26c5f4b" providerId="ADAL" clId="{4CDBD96E-3AB2-4348-BDB8-68192AAD1066}" dt="2023-05-30T06:05:54.585" v="350" actId="20577"/>
        <pc:sldMkLst>
          <pc:docMk/>
          <pc:sldMk cId="969066147" sldId="296"/>
        </pc:sldMkLst>
        <pc:spChg chg="mod">
          <ac:chgData name="Victoria Bainou (Agency for Clinical Innovation)" userId="913248ec-f40c-4719-a781-36b5b26c5f4b" providerId="ADAL" clId="{4CDBD96E-3AB2-4348-BDB8-68192AAD1066}" dt="2023-05-30T06:05:39.358" v="348" actId="20577"/>
          <ac:spMkLst>
            <pc:docMk/>
            <pc:sldMk cId="969066147" sldId="296"/>
            <ac:spMk id="3" creationId="{A9C41847-B186-4E11-D583-299E013DC66A}"/>
          </ac:spMkLst>
        </pc:spChg>
        <pc:spChg chg="mod">
          <ac:chgData name="Victoria Bainou (Agency for Clinical Innovation)" userId="913248ec-f40c-4719-a781-36b5b26c5f4b" providerId="ADAL" clId="{4CDBD96E-3AB2-4348-BDB8-68192AAD1066}" dt="2023-05-30T06:05:54.585" v="350" actId="20577"/>
          <ac:spMkLst>
            <pc:docMk/>
            <pc:sldMk cId="969066147" sldId="296"/>
            <ac:spMk id="5" creationId="{00000000-0000-0000-0000-000000000000}"/>
          </ac:spMkLst>
        </pc:spChg>
      </pc:sldChg>
      <pc:sldChg chg="modSp mod">
        <pc:chgData name="Victoria Bainou (Agency for Clinical Innovation)" userId="913248ec-f40c-4719-a781-36b5b26c5f4b" providerId="ADAL" clId="{4CDBD96E-3AB2-4348-BDB8-68192AAD1066}" dt="2023-05-30T06:05:20.346" v="343" actId="20577"/>
        <pc:sldMkLst>
          <pc:docMk/>
          <pc:sldMk cId="2511173432" sldId="299"/>
        </pc:sldMkLst>
        <pc:spChg chg="mod">
          <ac:chgData name="Victoria Bainou (Agency for Clinical Innovation)" userId="913248ec-f40c-4719-a781-36b5b26c5f4b" providerId="ADAL" clId="{4CDBD96E-3AB2-4348-BDB8-68192AAD1066}" dt="2023-05-24T02:13:18.123" v="66" actId="20577"/>
          <ac:spMkLst>
            <pc:docMk/>
            <pc:sldMk cId="2511173432" sldId="299"/>
            <ac:spMk id="4" creationId="{BE165140-77D8-2A37-1DE9-DF77D340BD6B}"/>
          </ac:spMkLst>
        </pc:spChg>
        <pc:spChg chg="mod">
          <ac:chgData name="Victoria Bainou (Agency for Clinical Innovation)" userId="913248ec-f40c-4719-a781-36b5b26c5f4b" providerId="ADAL" clId="{4CDBD96E-3AB2-4348-BDB8-68192AAD1066}" dt="2023-05-24T02:10:25.300" v="65" actId="20577"/>
          <ac:spMkLst>
            <pc:docMk/>
            <pc:sldMk cId="2511173432" sldId="299"/>
            <ac:spMk id="6" creationId="{00000000-0000-0000-0000-000000000000}"/>
          </ac:spMkLst>
        </pc:spChg>
        <pc:spChg chg="mod">
          <ac:chgData name="Victoria Bainou (Agency for Clinical Innovation)" userId="913248ec-f40c-4719-a781-36b5b26c5f4b" providerId="ADAL" clId="{4CDBD96E-3AB2-4348-BDB8-68192AAD1066}" dt="2023-05-30T06:05:20.346" v="343" actId="20577"/>
          <ac:spMkLst>
            <pc:docMk/>
            <pc:sldMk cId="2511173432" sldId="299"/>
            <ac:spMk id="7" creationId="{E4562445-45CC-9FCA-0BF3-49DE5DC0BBF0}"/>
          </ac:spMkLst>
        </pc:spChg>
        <pc:spChg chg="mod">
          <ac:chgData name="Victoria Bainou (Agency for Clinical Innovation)" userId="913248ec-f40c-4719-a781-36b5b26c5f4b" providerId="ADAL" clId="{4CDBD96E-3AB2-4348-BDB8-68192AAD1066}" dt="2023-05-24T03:27:25.399" v="77" actId="20577"/>
          <ac:spMkLst>
            <pc:docMk/>
            <pc:sldMk cId="2511173432" sldId="299"/>
            <ac:spMk id="10" creationId="{00000000-0000-0000-0000-000000000000}"/>
          </ac:spMkLst>
        </pc:spChg>
      </pc:sldChg>
      <pc:sldChg chg="modSp mod">
        <pc:chgData name="Victoria Bainou (Agency for Clinical Innovation)" userId="913248ec-f40c-4719-a781-36b5b26c5f4b" providerId="ADAL" clId="{4CDBD96E-3AB2-4348-BDB8-68192AAD1066}" dt="2023-05-30T06:05:25.245" v="344" actId="20577"/>
        <pc:sldMkLst>
          <pc:docMk/>
          <pc:sldMk cId="0" sldId="300"/>
        </pc:sldMkLst>
        <pc:spChg chg="mod">
          <ac:chgData name="Victoria Bainou (Agency for Clinical Innovation)" userId="913248ec-f40c-4719-a781-36b5b26c5f4b" providerId="ADAL" clId="{4CDBD96E-3AB2-4348-BDB8-68192AAD1066}" dt="2023-05-24T02:15:39.557" v="71" actId="20577"/>
          <ac:spMkLst>
            <pc:docMk/>
            <pc:sldMk cId="0" sldId="300"/>
            <ac:spMk id="4" creationId="{82211033-4420-205B-620C-2F9170399437}"/>
          </ac:spMkLst>
        </pc:spChg>
        <pc:spChg chg="mod">
          <ac:chgData name="Victoria Bainou (Agency for Clinical Innovation)" userId="913248ec-f40c-4719-a781-36b5b26c5f4b" providerId="ADAL" clId="{4CDBD96E-3AB2-4348-BDB8-68192AAD1066}" dt="2023-05-30T06:05:25.245" v="344" actId="20577"/>
          <ac:spMkLst>
            <pc:docMk/>
            <pc:sldMk cId="0" sldId="300"/>
            <ac:spMk id="6" creationId="{32D57CAA-8099-A9CF-3876-A7B31BDA3974}"/>
          </ac:spMkLst>
        </pc:spChg>
        <pc:spChg chg="mod">
          <ac:chgData name="Victoria Bainou (Agency for Clinical Innovation)" userId="913248ec-f40c-4719-a781-36b5b26c5f4b" providerId="ADAL" clId="{4CDBD96E-3AB2-4348-BDB8-68192AAD1066}" dt="2023-05-24T03:30:25.227" v="88" actId="20577"/>
          <ac:spMkLst>
            <pc:docMk/>
            <pc:sldMk cId="0" sldId="300"/>
            <ac:spMk id="47" creationId="{00000000-0000-0000-0000-000000000000}"/>
          </ac:spMkLst>
        </pc:spChg>
      </pc:sldChg>
      <pc:sldChg chg="addSp delSp add del mod">
        <pc:chgData name="Victoria Bainou (Agency for Clinical Innovation)" userId="913248ec-f40c-4719-a781-36b5b26c5f4b" providerId="ADAL" clId="{4CDBD96E-3AB2-4348-BDB8-68192AAD1066}" dt="2023-05-24T03:40:11.803" v="184" actId="47"/>
        <pc:sldMkLst>
          <pc:docMk/>
          <pc:sldMk cId="2273902735" sldId="302"/>
        </pc:sldMkLst>
        <pc:spChg chg="add del">
          <ac:chgData name="Victoria Bainou (Agency for Clinical Innovation)" userId="913248ec-f40c-4719-a781-36b5b26c5f4b" providerId="ADAL" clId="{4CDBD96E-3AB2-4348-BDB8-68192AAD1066}" dt="2023-05-24T03:40:08.822" v="183" actId="22"/>
          <ac:spMkLst>
            <pc:docMk/>
            <pc:sldMk cId="2273902735" sldId="302"/>
            <ac:spMk id="5" creationId="{61936A00-B6BC-850C-1584-01C8B3024DED}"/>
          </ac:spMkLst>
        </pc:spChg>
      </pc:sldChg>
      <pc:sldChg chg="delSp modSp new mod">
        <pc:chgData name="Victoria Bainou (Agency for Clinical Innovation)" userId="913248ec-f40c-4719-a781-36b5b26c5f4b" providerId="ADAL" clId="{4CDBD96E-3AB2-4348-BDB8-68192AAD1066}" dt="2023-05-25T01:05:49.805" v="320" actId="20577"/>
        <pc:sldMkLst>
          <pc:docMk/>
          <pc:sldMk cId="3759355232" sldId="302"/>
        </pc:sldMkLst>
        <pc:spChg chg="del">
          <ac:chgData name="Victoria Bainou (Agency for Clinical Innovation)" userId="913248ec-f40c-4719-a781-36b5b26c5f4b" providerId="ADAL" clId="{4CDBD96E-3AB2-4348-BDB8-68192AAD1066}" dt="2023-05-24T03:41:12.687" v="253" actId="478"/>
          <ac:spMkLst>
            <pc:docMk/>
            <pc:sldMk cId="3759355232" sldId="302"/>
            <ac:spMk id="2" creationId="{55660F8E-F842-5458-55A5-71257F725416}"/>
          </ac:spMkLst>
        </pc:spChg>
        <pc:spChg chg="mod">
          <ac:chgData name="Victoria Bainou (Agency for Clinical Innovation)" userId="913248ec-f40c-4719-a781-36b5b26c5f4b" providerId="ADAL" clId="{4CDBD96E-3AB2-4348-BDB8-68192AAD1066}" dt="2023-05-25T01:05:49.805" v="320" actId="20577"/>
          <ac:spMkLst>
            <pc:docMk/>
            <pc:sldMk cId="3759355232" sldId="302"/>
            <ac:spMk id="3" creationId="{8299E5F2-2A15-FD62-8128-49278DB83A5F}"/>
          </ac:spMkLst>
        </pc:spChg>
      </pc:sldChg>
    </pc:docChg>
  </pc:docChgLst>
  <pc:docChgLst>
    <pc:chgData name="Victoria Bainou (Agency for Clinical Innovation)" userId="S::victoria.bainou@health.nsw.gov.au::913248ec-f40c-4719-a781-36b5b26c5f4b" providerId="AD" clId="Web-{87700FE0-F146-4E71-821E-4935552E73B5}"/>
    <pc:docChg chg="modSld">
      <pc:chgData name="Victoria Bainou (Agency for Clinical Innovation)" userId="S::victoria.bainou@health.nsw.gov.au::913248ec-f40c-4719-a781-36b5b26c5f4b" providerId="AD" clId="Web-{87700FE0-F146-4E71-821E-4935552E73B5}" dt="2023-05-24T04:53:02.972" v="12" actId="20577"/>
      <pc:docMkLst>
        <pc:docMk/>
      </pc:docMkLst>
      <pc:sldChg chg="modSp">
        <pc:chgData name="Victoria Bainou (Agency for Clinical Innovation)" userId="S::victoria.bainou@health.nsw.gov.au::913248ec-f40c-4719-a781-36b5b26c5f4b" providerId="AD" clId="Web-{87700FE0-F146-4E71-821E-4935552E73B5}" dt="2023-05-24T04:51:31.923" v="0" actId="20577"/>
        <pc:sldMkLst>
          <pc:docMk/>
          <pc:sldMk cId="3195245183" sldId="262"/>
        </pc:sldMkLst>
        <pc:spChg chg="mod">
          <ac:chgData name="Victoria Bainou (Agency for Clinical Innovation)" userId="S::victoria.bainou@health.nsw.gov.au::913248ec-f40c-4719-a781-36b5b26c5f4b" providerId="AD" clId="Web-{87700FE0-F146-4E71-821E-4935552E73B5}" dt="2023-05-24T04:51:31.923" v="0" actId="20577"/>
          <ac:spMkLst>
            <pc:docMk/>
            <pc:sldMk cId="3195245183" sldId="262"/>
            <ac:spMk id="9" creationId="{6BB5DF5A-FCA0-4BE9-9CF7-9A99A04579FA}"/>
          </ac:spMkLst>
        </pc:spChg>
      </pc:sldChg>
      <pc:sldChg chg="modSp">
        <pc:chgData name="Victoria Bainou (Agency for Clinical Innovation)" userId="S::victoria.bainou@health.nsw.gov.au::913248ec-f40c-4719-a781-36b5b26c5f4b" providerId="AD" clId="Web-{87700FE0-F146-4E71-821E-4935552E73B5}" dt="2023-05-24T04:53:02.972" v="12" actId="20577"/>
        <pc:sldMkLst>
          <pc:docMk/>
          <pc:sldMk cId="0" sldId="282"/>
        </pc:sldMkLst>
        <pc:spChg chg="mod">
          <ac:chgData name="Victoria Bainou (Agency for Clinical Innovation)" userId="S::victoria.bainou@health.nsw.gov.au::913248ec-f40c-4719-a781-36b5b26c5f4b" providerId="AD" clId="Web-{87700FE0-F146-4E71-821E-4935552E73B5}" dt="2023-05-24T04:53:02.972" v="12" actId="20577"/>
          <ac:spMkLst>
            <pc:docMk/>
            <pc:sldMk cId="0" sldId="282"/>
            <ac:spMk id="6" creationId="{00000000-0000-0000-0000-000000000000}"/>
          </ac:spMkLst>
        </pc:spChg>
      </pc:sldChg>
    </pc:docChg>
  </pc:docChgLst>
  <pc:docChgLst>
    <pc:chgData clId="Web-{87700FE0-F146-4E71-821E-4935552E73B5}"/>
    <pc:docChg chg="modSld">
      <pc:chgData name="" userId="" providerId="" clId="Web-{87700FE0-F146-4E71-821E-4935552E73B5}" dt="2023-05-24T04:51:30.970" v="1" actId="20577"/>
      <pc:docMkLst>
        <pc:docMk/>
      </pc:docMkLst>
      <pc:sldChg chg="modSp">
        <pc:chgData name="" userId="" providerId="" clId="Web-{87700FE0-F146-4E71-821E-4935552E73B5}" dt="2023-05-24T04:51:30.970" v="1" actId="20577"/>
        <pc:sldMkLst>
          <pc:docMk/>
          <pc:sldMk cId="3195245183" sldId="262"/>
        </pc:sldMkLst>
        <pc:spChg chg="mod">
          <ac:chgData name="" userId="" providerId="" clId="Web-{87700FE0-F146-4E71-821E-4935552E73B5}" dt="2023-05-24T04:51:30.970" v="1" actId="20577"/>
          <ac:spMkLst>
            <pc:docMk/>
            <pc:sldMk cId="3195245183" sldId="262"/>
            <ac:spMk id="9" creationId="{6BB5DF5A-FCA0-4BE9-9CF7-9A99A04579F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2800" y="88916"/>
            <a:ext cx="2655983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25012" y="889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73A7-9540-4094-AE86-42C3A2707CB7}" type="datetimeFigureOut">
              <a:rPr lang="en-AU" smtClean="0"/>
              <a:pPr/>
              <a:t>1/06/2023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32799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25012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DE8B-D02C-4084-8A7E-A9C29799286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0484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6309" y="16666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54222" y="16666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0651-990D-43BA-B42F-B419A6163CCE}" type="datetimeFigureOut">
              <a:rPr lang="en-AU" smtClean="0"/>
              <a:t>1/06/2023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66309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54222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4903C-C9A2-41B1-9DE8-225613CBD0F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1105739" y="4689515"/>
            <a:ext cx="4530637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7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793" y="515156"/>
            <a:ext cx="7643192" cy="116426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9793" y="1796603"/>
            <a:ext cx="7643192" cy="48228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Subheading </a:t>
            </a:r>
            <a:endParaRPr lang="en-A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00285" y="3019159"/>
            <a:ext cx="7632700" cy="2697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Role | </a:t>
            </a:r>
            <a:r>
              <a:rPr lang="en-US" err="1"/>
              <a:t>Organisation</a:t>
            </a:r>
            <a:endParaRPr lang="en-AU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505099" y="2515103"/>
            <a:ext cx="7632079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6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059582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>
                <a:solidFill>
                  <a:schemeClr val="bg1"/>
                </a:solidFill>
              </a:defRPr>
            </a:lvl1pPr>
            <a:lvl2pPr marL="72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3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058863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87688" y="1058863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4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510765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060864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12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059582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>
                <a:solidFill>
                  <a:schemeClr val="bg1"/>
                </a:solidFill>
              </a:defRPr>
            </a:lvl1pPr>
            <a:lvl2pPr marL="72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655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058863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87688" y="1058863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21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510765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060864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35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8"/>
          <p:cNvSpPr>
            <a:spLocks noGrp="1"/>
          </p:cNvSpPr>
          <p:nvPr>
            <p:ph sz="quarter" idx="15"/>
          </p:nvPr>
        </p:nvSpPr>
        <p:spPr>
          <a:xfrm>
            <a:off x="539750" y="823482"/>
            <a:ext cx="8135938" cy="1656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49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8"/>
          <p:cNvSpPr>
            <a:spLocks noGrp="1"/>
          </p:cNvSpPr>
          <p:nvPr>
            <p:ph sz="quarter" idx="15"/>
          </p:nvPr>
        </p:nvSpPr>
        <p:spPr>
          <a:xfrm>
            <a:off x="539750" y="823482"/>
            <a:ext cx="8135938" cy="1656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32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2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793" y="528035"/>
            <a:ext cx="7643192" cy="114622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9793" y="1784928"/>
            <a:ext cx="7643192" cy="49631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Subheading </a:t>
            </a:r>
            <a:endParaRPr lang="en-A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00285" y="3019159"/>
            <a:ext cx="7632700" cy="2697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Role | </a:t>
            </a:r>
            <a:r>
              <a:rPr lang="en-US" err="1"/>
              <a:t>Organisation</a:t>
            </a:r>
            <a:endParaRPr lang="en-AU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505099" y="2515103"/>
            <a:ext cx="7632079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2EAE71-773A-4092-B31A-9F8386EA34B6}"/>
              </a:ext>
            </a:extLst>
          </p:cNvPr>
          <p:cNvSpPr txBox="1"/>
          <p:nvPr userDrawn="1"/>
        </p:nvSpPr>
        <p:spPr>
          <a:xfrm>
            <a:off x="485027" y="3794627"/>
            <a:ext cx="8126233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/>
              <a:t>ACI acknowledges the traditional owners of the land that we work on.</a:t>
            </a:r>
          </a:p>
          <a:p>
            <a:pPr algn="ctr">
              <a:spcAft>
                <a:spcPts val="1000"/>
              </a:spcAft>
            </a:pPr>
            <a:r>
              <a:rPr lang="en-US" b="1"/>
              <a:t> We pay our respect to Elders past and present and extend that respect to other Aboriginal peoples present here today.</a:t>
            </a:r>
            <a:endParaRPr lang="en-AU" b="1"/>
          </a:p>
        </p:txBody>
      </p:sp>
    </p:spTree>
    <p:extLst>
      <p:ext uri="{BB962C8B-B14F-4D97-AF65-F5344CB8AC3E}">
        <p14:creationId xmlns:p14="http://schemas.microsoft.com/office/powerpoint/2010/main" val="39956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of lived exper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0689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156175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/>
            </a:lvl1pPr>
            <a:lvl2pPr marL="72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8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156518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latin typeface="Arial" panose="020B0604020202020204" pitchFamily="34" charset="0"/>
              </a:defRPr>
            </a:lvl1pPr>
            <a:lvl2pPr marL="72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2pPr>
            <a:lvl3pPr marL="108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3pPr>
            <a:lvl4pPr marL="144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4pPr>
            <a:lvl5pPr marL="180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87688" y="1156518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/>
            </a:lvl1pPr>
            <a:lvl2pPr marL="72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608210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9628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2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608418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0689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158517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/>
            </a:lvl1pPr>
            <a:lvl2pPr marL="72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77429"/>
            <a:ext cx="8193088" cy="573881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00150"/>
            <a:ext cx="8147050" cy="3055144"/>
          </a:xfrm>
        </p:spPr>
        <p:txBody>
          <a:bodyPr/>
          <a:lstStyle>
            <a:lvl1pPr>
              <a:defRPr sz="1875" baseline="0"/>
            </a:lvl1pPr>
            <a:lvl4pPr>
              <a:buFont typeface="Arial" pitchFamily="34" charset="0"/>
              <a:buChar char="●"/>
              <a:defRPr/>
            </a:lvl4pPr>
            <a:lvl5pPr marL="939404" indent="-198835">
              <a:buFont typeface="Arial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39952" y="4840002"/>
            <a:ext cx="431800" cy="195263"/>
          </a:xfrm>
        </p:spPr>
        <p:txBody>
          <a:bodyPr/>
          <a:lstStyle>
            <a:lvl1pPr>
              <a:defRPr/>
            </a:lvl1pPr>
          </a:lstStyle>
          <a:p>
            <a:fld id="{BF8C6332-5199-408C-BC42-731F4CE43C7D}" type="slidenum">
              <a:rPr lang="en-AU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40876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" y="1141"/>
            <a:ext cx="9140459" cy="5141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4158198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2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1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 spc="-7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" y="1141"/>
            <a:ext cx="9137689" cy="5141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4158200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8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 spc="-7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BF038-A4DC-427C-9E09-13FB03B2FC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23" y="-1"/>
            <a:ext cx="9164484" cy="3737693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91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BF038-A4DC-427C-9E09-13FB03B2FC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59" y="128"/>
            <a:ext cx="9149659" cy="5146425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" y="-8164"/>
            <a:ext cx="9143302" cy="514349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56" r:id="rId3"/>
    <p:sldLayoutId id="2147483774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" y="-7385"/>
            <a:ext cx="9138974" cy="514193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425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" y="-7385"/>
            <a:ext cx="9138974" cy="514193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67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"/>
            <a:ext cx="9139246" cy="5140534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7101" y="3203016"/>
            <a:ext cx="3572520" cy="238678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Reserve Rd</a:t>
            </a:r>
            <a:b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Leonards NSW 2065</a:t>
            </a:r>
          </a:p>
          <a:p>
            <a:pPr algn="l">
              <a:spcAft>
                <a:spcPts val="600"/>
              </a:spcAft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4666</a:t>
            </a:r>
            <a:b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4728</a:t>
            </a:r>
            <a:endParaRPr lang="en-AU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aci-info@health.nsw.gov.au</a:t>
            </a:r>
            <a:b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www.aci.health.nsw.gov.au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2283152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" y="1201"/>
            <a:ext cx="9136477" cy="514053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E5C9E2-9726-4BA1-8AEF-684E29B8A0A1}"/>
              </a:ext>
            </a:extLst>
          </p:cNvPr>
          <p:cNvSpPr txBox="1">
            <a:spLocks/>
          </p:cNvSpPr>
          <p:nvPr userDrawn="1"/>
        </p:nvSpPr>
        <p:spPr>
          <a:xfrm>
            <a:off x="487101" y="3203016"/>
            <a:ext cx="3572520" cy="238678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Reserve Rd</a:t>
            </a:r>
            <a:b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Leonards NSW 2065</a:t>
            </a:r>
          </a:p>
          <a:p>
            <a:pPr algn="l">
              <a:spcAft>
                <a:spcPts val="600"/>
              </a:spcAft>
            </a:pP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4666</a:t>
            </a:r>
            <a:b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4728</a:t>
            </a:r>
            <a:endParaRPr lang="en-A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aci-info@health.nsw.gov.au</a:t>
            </a:r>
            <a:b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aci.health.nsw.gov.au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96BFA-C027-4112-8BD5-2C2D65DAE5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2283152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1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inACI-PainManagement@health.nsw.gov.au" TargetMode="External"/><Relationship Id="rId2" Type="http://schemas.openxmlformats.org/officeDocument/2006/relationships/hyperlink" Target="mailto:emily.edmonds@swahs.health.nsw.gov.au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aci.health.nsw.gov.au/networks/pain-management/acute-pain-form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03EEFB-1631-426A-9717-272191AA7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793" y="870610"/>
            <a:ext cx="7643192" cy="1164260"/>
          </a:xfrm>
        </p:spPr>
        <p:txBody>
          <a:bodyPr/>
          <a:lstStyle/>
          <a:p>
            <a:r>
              <a:rPr lang="en-AU" dirty="0"/>
              <a:t>PCA (patient controlled analgesia) </a:t>
            </a:r>
            <a:br>
              <a:rPr lang="en-AU" dirty="0"/>
            </a:br>
            <a:r>
              <a:rPr lang="en-AU" dirty="0"/>
              <a:t>ADULT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B16D63-B9CB-4C54-836D-A25161B59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793" y="2034870"/>
            <a:ext cx="7643192" cy="482280"/>
          </a:xfrm>
        </p:spPr>
        <p:txBody>
          <a:bodyPr/>
          <a:lstStyle/>
          <a:p>
            <a:r>
              <a:rPr lang="en-AU" dirty="0"/>
              <a:t>NSW Pain Form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68E844-F4C2-4C75-8F33-A59CFAA185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793" y="3219386"/>
            <a:ext cx="7632700" cy="269788"/>
          </a:xfrm>
        </p:spPr>
        <p:txBody>
          <a:bodyPr/>
          <a:lstStyle/>
          <a:p>
            <a:r>
              <a:rPr lang="en-AU" sz="1200" dirty="0"/>
              <a:t>Emily Edmonds | Co-ordinator NSW Pain Forms, CNC Acute Pain Service Blacktown Hospital</a:t>
            </a:r>
            <a:endParaRPr lang="en-A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B5DF5A-FCA0-4BE9-9CF7-9A99A04579F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2549" y="2804909"/>
            <a:ext cx="7632079" cy="324371"/>
          </a:xfrm>
        </p:spPr>
        <p:txBody>
          <a:bodyPr/>
          <a:lstStyle/>
          <a:p>
            <a:r>
              <a:rPr lang="en-AU" sz="1600" dirty="0"/>
              <a:t> June 2023</a:t>
            </a:r>
          </a:p>
        </p:txBody>
      </p:sp>
    </p:spTree>
    <p:extLst>
      <p:ext uri="{BB962C8B-B14F-4D97-AF65-F5344CB8AC3E}">
        <p14:creationId xmlns:p14="http://schemas.microsoft.com/office/powerpoint/2010/main" val="31952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562445-45CC-9FCA-0BF3-49DE5DC0BBF0}"/>
              </a:ext>
            </a:extLst>
          </p:cNvPr>
          <p:cNvSpPr/>
          <p:nvPr/>
        </p:nvSpPr>
        <p:spPr>
          <a:xfrm>
            <a:off x="6781800" y="317500"/>
            <a:ext cx="2028472" cy="557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750" dirty="0">
                <a:solidFill>
                  <a:schemeClr val="tx1"/>
                </a:solidFill>
              </a:rPr>
              <a:t>Below is an </a:t>
            </a:r>
            <a:r>
              <a:rPr lang="en-AU" sz="750" u="sng" dirty="0">
                <a:solidFill>
                  <a:schemeClr val="tx1"/>
                </a:solidFill>
              </a:rPr>
              <a:t>EXAMPLE</a:t>
            </a:r>
            <a:r>
              <a:rPr lang="en-AU" sz="750" dirty="0">
                <a:solidFill>
                  <a:schemeClr val="tx1"/>
                </a:solidFill>
              </a:rPr>
              <a:t> program.</a:t>
            </a:r>
          </a:p>
          <a:p>
            <a:pPr algn="ctr"/>
            <a:r>
              <a:rPr lang="en-AU" sz="750" dirty="0">
                <a:solidFill>
                  <a:schemeClr val="tx1"/>
                </a:solidFill>
              </a:rPr>
              <a:t>Refer to hospital PCA policy for local guidelines on PCA prescribing.</a:t>
            </a:r>
            <a:endParaRPr lang="en-AU" sz="75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EE0D79-AD1C-DFA8-035F-0F5EAFF046F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PCA prescription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34" r="1110"/>
          <a:stretch/>
        </p:blipFill>
        <p:spPr>
          <a:xfrm>
            <a:off x="850899" y="1886481"/>
            <a:ext cx="5981701" cy="2414531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1134641" y="3266178"/>
            <a:ext cx="2322258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50" b="1" i="1" err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TSmith</a:t>
            </a:r>
            <a:r>
              <a:rPr lang="en-AU" sz="1050" b="1" i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               SMITH                        </a:t>
            </a:r>
            <a:r>
              <a:rPr lang="en-AU" sz="750" b="1" i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5/4/17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6669340" y="2753355"/>
            <a:ext cx="1817082" cy="1025645"/>
          </a:xfrm>
          <a:prstGeom prst="borderCallout2">
            <a:avLst>
              <a:gd name="adj1" fmla="val 33609"/>
              <a:gd name="adj2" fmla="val 79"/>
              <a:gd name="adj3" fmla="val 33609"/>
              <a:gd name="adj4" fmla="val -11827"/>
              <a:gd name="adj5" fmla="val 73768"/>
              <a:gd name="adj6" fmla="val -261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PRIVATE PATIENTS: </a:t>
            </a:r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For Medicare billing purposes  pain specialist referral from the referring doctor (name), signature and date</a:t>
            </a:r>
            <a:endParaRPr lang="en-AU" sz="900" dirty="0">
              <a:solidFill>
                <a:schemeClr val="tx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4748185" y="842488"/>
            <a:ext cx="1695743" cy="959381"/>
          </a:xfrm>
          <a:prstGeom prst="borderCallout2">
            <a:avLst>
              <a:gd name="adj1" fmla="val 52047"/>
              <a:gd name="adj2" fmla="val 83"/>
              <a:gd name="adj3" fmla="val 51462"/>
              <a:gd name="adj4" fmla="val -14126"/>
              <a:gd name="adj5" fmla="val 121436"/>
              <a:gd name="adj6" fmla="val -268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Handwrite patient details OR affix patient label               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(First prescriber to check patient label is correct)</a:t>
            </a:r>
            <a:endParaRPr lang="en-AU" sz="1000" dirty="0">
              <a:solidFill>
                <a:schemeClr val="tx1"/>
              </a:solidFill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1404671" y="1211544"/>
            <a:ext cx="1771083" cy="590325"/>
          </a:xfrm>
          <a:prstGeom prst="borderCallout2">
            <a:avLst>
              <a:gd name="adj1" fmla="val 47793"/>
              <a:gd name="adj2" fmla="val 272"/>
              <a:gd name="adj3" fmla="val 47793"/>
              <a:gd name="adj4" fmla="val -10930"/>
              <a:gd name="adj5" fmla="val 133235"/>
              <a:gd name="adj6" fmla="val -16654"/>
            </a:avLst>
          </a:prstGeom>
          <a:ln>
            <a:solidFill>
              <a:srgbClr val="006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Prescriber to complete  patient allergy and </a:t>
            </a:r>
            <a:br>
              <a:rPr lang="en-US" sz="1000" dirty="0"/>
            </a:br>
            <a:r>
              <a:rPr lang="en-US" sz="1000" dirty="0"/>
              <a:t>ADR section in full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51117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6F7EEE-03EF-FB20-3F6C-B5B27C5C275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PCA prescription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t="19989" b="62565"/>
          <a:stretch>
            <a:fillRect/>
          </a:stretch>
        </p:blipFill>
        <p:spPr>
          <a:xfrm>
            <a:off x="1502132" y="2108038"/>
            <a:ext cx="5785670" cy="1597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Line Callout 2 32"/>
          <p:cNvSpPr/>
          <p:nvPr/>
        </p:nvSpPr>
        <p:spPr>
          <a:xfrm>
            <a:off x="1568202" y="1077049"/>
            <a:ext cx="3390461" cy="886445"/>
          </a:xfrm>
          <a:prstGeom prst="borderCallout2">
            <a:avLst>
              <a:gd name="adj1" fmla="val 47879"/>
              <a:gd name="adj2" fmla="val 229"/>
              <a:gd name="adj3" fmla="val 76277"/>
              <a:gd name="adj4" fmla="val 2554"/>
              <a:gd name="adj5" fmla="val 91445"/>
              <a:gd name="adj6" fmla="val 741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PCA prescription to include: </a:t>
            </a:r>
            <a:r>
              <a:rPr lang="en-US" sz="1050" dirty="0"/>
              <a:t>route, primary drug                     (e.g. morphine or fentanyl) total amount in mg or microgram, total volume and primary drug concentration</a:t>
            </a:r>
            <a:endParaRPr lang="en-AU" sz="1050" dirty="0"/>
          </a:p>
        </p:txBody>
      </p:sp>
      <p:sp>
        <p:nvSpPr>
          <p:cNvPr id="34" name="Line Callout 2 33"/>
          <p:cNvSpPr/>
          <p:nvPr/>
        </p:nvSpPr>
        <p:spPr>
          <a:xfrm>
            <a:off x="4639060" y="3963201"/>
            <a:ext cx="1601462" cy="574570"/>
          </a:xfrm>
          <a:prstGeom prst="borderCallout2">
            <a:avLst>
              <a:gd name="adj1" fmla="val 54116"/>
              <a:gd name="adj2" fmla="val 787"/>
              <a:gd name="adj3" fmla="val 18750"/>
              <a:gd name="adj4" fmla="val -16667"/>
              <a:gd name="adj5" fmla="val -118236"/>
              <a:gd name="adj6" fmla="val -162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Space is provided for an additional drug to be added if needed</a:t>
            </a:r>
            <a:endParaRPr lang="en-AU" sz="1050" dirty="0">
              <a:solidFill>
                <a:schemeClr val="tx1"/>
              </a:solidFill>
            </a:endParaRPr>
          </a:p>
        </p:txBody>
      </p:sp>
      <p:sp>
        <p:nvSpPr>
          <p:cNvPr id="35" name="Line Callout 2 34"/>
          <p:cNvSpPr/>
          <p:nvPr/>
        </p:nvSpPr>
        <p:spPr>
          <a:xfrm>
            <a:off x="6973982" y="3979889"/>
            <a:ext cx="1217518" cy="557882"/>
          </a:xfrm>
          <a:prstGeom prst="borderCallout2">
            <a:avLst>
              <a:gd name="adj1" fmla="val 51759"/>
              <a:gd name="adj2" fmla="val -345"/>
              <a:gd name="adj3" fmla="val 15335"/>
              <a:gd name="adj4" fmla="val -23870"/>
              <a:gd name="adj5" fmla="val -69221"/>
              <a:gd name="adj6" fmla="val -236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Space provided for pharmacist reconciliation</a:t>
            </a:r>
          </a:p>
        </p:txBody>
      </p:sp>
      <p:sp>
        <p:nvSpPr>
          <p:cNvPr id="36" name="Line Callout 2 35"/>
          <p:cNvSpPr/>
          <p:nvPr/>
        </p:nvSpPr>
        <p:spPr>
          <a:xfrm>
            <a:off x="2824948" y="3963201"/>
            <a:ext cx="1375650" cy="587156"/>
          </a:xfrm>
          <a:prstGeom prst="borderCallout2">
            <a:avLst>
              <a:gd name="adj1" fmla="val 52276"/>
              <a:gd name="adj2" fmla="val -486"/>
              <a:gd name="adj3" fmla="val 18750"/>
              <a:gd name="adj4" fmla="val -16667"/>
              <a:gd name="adj5" fmla="val -56888"/>
              <a:gd name="adj6" fmla="val -166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Prescriber’s signature, printed name and contact</a:t>
            </a:r>
            <a:endParaRPr lang="en-AU" sz="105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77687" y="2623534"/>
            <a:ext cx="2469878" cy="47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900" b="1">
                <a:solidFill>
                  <a:srgbClr val="FF0000"/>
                </a:solidFill>
                <a:latin typeface="Arial Black" pitchFamily="34" charset="0"/>
              </a:rPr>
              <a:t>Morphine                60mg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427107" y="2968700"/>
            <a:ext cx="742656" cy="359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>
                <a:solidFill>
                  <a:srgbClr val="FF0000"/>
                </a:solidFill>
                <a:latin typeface="Arial Black" pitchFamily="34" charset="0"/>
              </a:rPr>
              <a:t>NIL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23839" y="2707221"/>
            <a:ext cx="371328" cy="359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>
                <a:solidFill>
                  <a:srgbClr val="FF0000"/>
                </a:solidFill>
                <a:latin typeface="Arial Black" pitchFamily="34" charset="0"/>
              </a:rPr>
              <a:t>IV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08624" y="2886827"/>
            <a:ext cx="742656" cy="359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>
                <a:solidFill>
                  <a:srgbClr val="FF0000"/>
                </a:solidFill>
                <a:latin typeface="Arial Black" pitchFamily="34" charset="0"/>
              </a:rPr>
              <a:t>60 mL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02132" y="3391570"/>
            <a:ext cx="4651558" cy="359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25" b="1" i="1">
                <a:solidFill>
                  <a:srgbClr val="FF0000"/>
                </a:solidFill>
                <a:latin typeface="Arial Black" pitchFamily="34" charset="0"/>
              </a:rPr>
              <a:t>    4/4/17        Smith                  </a:t>
            </a:r>
            <a:r>
              <a:rPr lang="en-AU" sz="825" b="1" i="1" err="1">
                <a:solidFill>
                  <a:srgbClr val="FF0000"/>
                </a:solidFill>
                <a:latin typeface="Arial Black" pitchFamily="34" charset="0"/>
              </a:rPr>
              <a:t>SMITH</a:t>
            </a:r>
            <a:r>
              <a:rPr lang="en-AU" sz="825" b="1" i="1">
                <a:solidFill>
                  <a:srgbClr val="FF0000"/>
                </a:solidFill>
                <a:latin typeface="Arial Black" pitchFamily="34" charset="0"/>
              </a:rPr>
              <a:t>                                        Page 7511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177193" y="2970062"/>
            <a:ext cx="742656" cy="359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>
                <a:solidFill>
                  <a:srgbClr val="FF0000"/>
                </a:solidFill>
                <a:latin typeface="Arial Black" pitchFamily="34" charset="0"/>
              </a:rPr>
              <a:t>1 mg/mL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308624" y="1087800"/>
            <a:ext cx="2324076" cy="892663"/>
          </a:xfrm>
          <a:prstGeom prst="rect">
            <a:avLst/>
          </a:prstGeom>
          <a:solidFill>
            <a:schemeClr val="bg1"/>
          </a:solidFill>
          <a:ln>
            <a:solidFill>
              <a:srgbClr val="006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A PCA prescription is for one opioid only. When changing from one opioid to another, a new PCA chart must be commenced.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5544108" y="2031690"/>
            <a:ext cx="1674186" cy="270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57CAA-8099-A9CF-3876-A7B31BDA3974}"/>
              </a:ext>
            </a:extLst>
          </p:cNvPr>
          <p:cNvSpPr/>
          <p:nvPr/>
        </p:nvSpPr>
        <p:spPr>
          <a:xfrm>
            <a:off x="6781800" y="317500"/>
            <a:ext cx="2028472" cy="557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750" dirty="0">
                <a:solidFill>
                  <a:schemeClr val="tx1"/>
                </a:solidFill>
              </a:rPr>
              <a:t>Below is an </a:t>
            </a:r>
            <a:r>
              <a:rPr lang="en-AU" sz="750" u="sng" dirty="0">
                <a:solidFill>
                  <a:schemeClr val="tx1"/>
                </a:solidFill>
              </a:rPr>
              <a:t>EXAMPLE</a:t>
            </a:r>
            <a:r>
              <a:rPr lang="en-AU" sz="750" dirty="0">
                <a:solidFill>
                  <a:schemeClr val="tx1"/>
                </a:solidFill>
              </a:rPr>
              <a:t> program.</a:t>
            </a:r>
          </a:p>
          <a:p>
            <a:pPr algn="ctr"/>
            <a:r>
              <a:rPr lang="en-AU" sz="750" dirty="0">
                <a:solidFill>
                  <a:schemeClr val="tx1"/>
                </a:solidFill>
              </a:rPr>
              <a:t>Refer to hospital PCA policy for local guidelines on PCA prescribing.</a:t>
            </a:r>
            <a:endParaRPr lang="en-AU" sz="750" dirty="0">
              <a:solidFill>
                <a:schemeClr val="tx1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0BC2E2-9C2A-DFD1-14A4-BF984C9C9DF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PCA program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32579" y="3867150"/>
            <a:ext cx="2203450" cy="698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When changing from one opioid to another, a new PCA chart </a:t>
            </a:r>
            <a:br>
              <a:rPr lang="en-AU" sz="1050" dirty="0"/>
            </a:br>
            <a:r>
              <a:rPr lang="en-AU" sz="1050" dirty="0"/>
              <a:t>must be commenced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68" t="1" r="1019" b="3141"/>
          <a:stretch/>
        </p:blipFill>
        <p:spPr>
          <a:xfrm>
            <a:off x="1321374" y="1860379"/>
            <a:ext cx="6368476" cy="18226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1321374" y="2632242"/>
            <a:ext cx="649596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25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4/4/17      10:00         1mg           1             5             nil                                </a:t>
            </a:r>
            <a:r>
              <a:rPr lang="en-AU" sz="825" b="1" i="1" dirty="0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TSmith</a:t>
            </a:r>
            <a:r>
              <a:rPr lang="en-AU" sz="825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AU" sz="825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            SMITH        7511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98177" y="2975087"/>
            <a:ext cx="649596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5/4/17      09:00         1.5mg     1.5               5             1mg         1                </a:t>
            </a:r>
            <a:r>
              <a:rPr lang="en-AU" sz="825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S.Jack</a:t>
            </a:r>
            <a:r>
              <a:rPr lang="en-AU" sz="82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            JACK           3852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3115192" y="803940"/>
            <a:ext cx="1293897" cy="572395"/>
          </a:xfrm>
          <a:prstGeom prst="borderCallout2">
            <a:avLst>
              <a:gd name="adj1" fmla="val 98625"/>
              <a:gd name="adj2" fmla="val 49577"/>
              <a:gd name="adj3" fmla="val 104172"/>
              <a:gd name="adj4" fmla="val 48114"/>
              <a:gd name="adj5" fmla="val 230265"/>
              <a:gd name="adj6" fmla="val -31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PCA bolus dose </a:t>
            </a:r>
            <a:r>
              <a:rPr lang="en-US" sz="1050">
                <a:solidFill>
                  <a:schemeClr val="tx1"/>
                </a:solidFill>
              </a:rPr>
              <a:t>(state unit of drug </a:t>
            </a:r>
            <a:r>
              <a:rPr lang="en-US" sz="1050" u="sng">
                <a:solidFill>
                  <a:schemeClr val="tx1"/>
                </a:solidFill>
              </a:rPr>
              <a:t>and</a:t>
            </a:r>
            <a:r>
              <a:rPr lang="en-US" sz="1050">
                <a:solidFill>
                  <a:schemeClr val="tx1"/>
                </a:solidFill>
              </a:rPr>
              <a:t> volume)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5067018" y="803940"/>
            <a:ext cx="1098832" cy="572394"/>
          </a:xfrm>
          <a:prstGeom prst="borderCallout2">
            <a:avLst>
              <a:gd name="adj1" fmla="val 50497"/>
              <a:gd name="adj2" fmla="val 485"/>
              <a:gd name="adj3" fmla="val 50496"/>
              <a:gd name="adj4" fmla="val -15819"/>
              <a:gd name="adj5" fmla="val 229589"/>
              <a:gd name="adj6" fmla="val -112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Lockout interval </a:t>
            </a:r>
            <a:r>
              <a:rPr lang="en-US" sz="1050">
                <a:solidFill>
                  <a:schemeClr val="tx1"/>
                </a:solidFill>
              </a:rPr>
              <a:t>in minutes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5334604" y="1491855"/>
            <a:ext cx="1763507" cy="540060"/>
          </a:xfrm>
          <a:prstGeom prst="borderCallout2">
            <a:avLst>
              <a:gd name="adj1" fmla="val 51673"/>
              <a:gd name="adj2" fmla="val -51"/>
              <a:gd name="adj3" fmla="val 50496"/>
              <a:gd name="adj4" fmla="val -17387"/>
              <a:gd name="adj5" fmla="val 115960"/>
              <a:gd name="adj6" fmla="val -309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Background infusion </a:t>
            </a:r>
            <a:r>
              <a:rPr lang="en-US" sz="1050" dirty="0">
                <a:solidFill>
                  <a:schemeClr val="tx1"/>
                </a:solidFill>
              </a:rPr>
              <a:t>(State mg or microgram and mL per hour</a:t>
            </a:r>
            <a:r>
              <a:rPr lang="en-AU" sz="105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1929012" y="3867150"/>
            <a:ext cx="1620180" cy="704275"/>
          </a:xfrm>
          <a:prstGeom prst="borderCallout2">
            <a:avLst>
              <a:gd name="adj1" fmla="val 50750"/>
              <a:gd name="adj2" fmla="val -102"/>
              <a:gd name="adj3" fmla="val 18750"/>
              <a:gd name="adj4" fmla="val -16667"/>
              <a:gd name="adj5" fmla="val -36504"/>
              <a:gd name="adj6" fmla="val -163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Two additional rows are provided for changes to the PCA program</a:t>
            </a:r>
            <a:endParaRPr lang="en-AU" sz="1050" dirty="0">
              <a:solidFill>
                <a:schemeClr val="tx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6516390" y="3878967"/>
            <a:ext cx="1307282" cy="657385"/>
          </a:xfrm>
          <a:prstGeom prst="borderCallout2">
            <a:avLst>
              <a:gd name="adj1" fmla="val 54305"/>
              <a:gd name="adj2" fmla="val 896"/>
              <a:gd name="adj3" fmla="val 18750"/>
              <a:gd name="adj4" fmla="val -16667"/>
              <a:gd name="adj5" fmla="val -65883"/>
              <a:gd name="adj6" fmla="val -316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Prescriber’s signature, print name and contact</a:t>
            </a:r>
            <a:endParaRPr lang="en-AU" sz="105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1B8145-E834-5342-C012-D8894830344D}"/>
              </a:ext>
            </a:extLst>
          </p:cNvPr>
          <p:cNvSpPr/>
          <p:nvPr/>
        </p:nvSpPr>
        <p:spPr>
          <a:xfrm>
            <a:off x="6781800" y="317500"/>
            <a:ext cx="2028472" cy="557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750" dirty="0">
                <a:solidFill>
                  <a:schemeClr val="tx1"/>
                </a:solidFill>
              </a:rPr>
              <a:t>Below is an </a:t>
            </a:r>
            <a:r>
              <a:rPr lang="en-AU" sz="750" u="sng" dirty="0">
                <a:solidFill>
                  <a:schemeClr val="tx1"/>
                </a:solidFill>
              </a:rPr>
              <a:t>EXAMPLE</a:t>
            </a:r>
            <a:r>
              <a:rPr lang="en-AU" sz="750" dirty="0">
                <a:solidFill>
                  <a:schemeClr val="tx1"/>
                </a:solidFill>
              </a:rPr>
              <a:t> program.</a:t>
            </a:r>
          </a:p>
          <a:p>
            <a:pPr algn="ctr"/>
            <a:r>
              <a:rPr lang="en-AU" sz="750" dirty="0">
                <a:solidFill>
                  <a:schemeClr val="tx1"/>
                </a:solidFill>
              </a:rPr>
              <a:t>Refer to hospital PCA policy for local guidelines on PCA prescribing.</a:t>
            </a:r>
            <a:endParaRPr lang="en-AU" sz="750" dirty="0">
              <a:solidFill>
                <a:schemeClr val="tx1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8F8C92-9583-C2D5-75FC-55B86EA451BE}"/>
              </a:ext>
            </a:extLst>
          </p:cNvPr>
          <p:cNvSpPr/>
          <p:nvPr/>
        </p:nvSpPr>
        <p:spPr>
          <a:xfrm>
            <a:off x="1346200" y="1419978"/>
            <a:ext cx="3111500" cy="1283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 algn="ctr"/>
            <a:r>
              <a:rPr lang="en-US" sz="1100" dirty="0">
                <a:sym typeface="Wingdings 2"/>
              </a:rPr>
              <a:t>IF a dose of morphine has been administered via the spinal or epidural route during a procedure, AND the patient is to receive a PCA, the following is to be completed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F21CDD-4F69-ACC9-E101-C6073496009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Neuraxial opioid + PCA</a:t>
            </a:r>
          </a:p>
        </p:txBody>
      </p:sp>
      <p:sp>
        <p:nvSpPr>
          <p:cNvPr id="12" name="Line Callout 2 11"/>
          <p:cNvSpPr/>
          <p:nvPr/>
        </p:nvSpPr>
        <p:spPr>
          <a:xfrm>
            <a:off x="5337538" y="1266974"/>
            <a:ext cx="2968262" cy="957573"/>
          </a:xfrm>
          <a:prstGeom prst="borderCallout2">
            <a:avLst>
              <a:gd name="adj1" fmla="val 51244"/>
              <a:gd name="adj2" fmla="val -181"/>
              <a:gd name="adj3" fmla="val 51244"/>
              <a:gd name="adj4" fmla="val -12112"/>
              <a:gd name="adj5" fmla="val 123082"/>
              <a:gd name="adj6" fmla="val -20292"/>
            </a:avLst>
          </a:prstGeom>
          <a:ln>
            <a:solidFill>
              <a:srgbClr val="006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The </a:t>
            </a:r>
            <a:r>
              <a:rPr lang="en-US" sz="1100" b="1" dirty="0"/>
              <a:t>frequency of observations </a:t>
            </a:r>
          </a:p>
          <a:p>
            <a:pPr algn="ctr"/>
            <a:r>
              <a:rPr lang="en-US" sz="1100" dirty="0"/>
              <a:t>(hourly for 6 hours or hourly for 12 hours) must be determined by the medical officer who administered the morphine dose</a:t>
            </a:r>
            <a:endParaRPr lang="en-AU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48" y="2449584"/>
            <a:ext cx="6637004" cy="15218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1133034" y="3527480"/>
            <a:ext cx="6615812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25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4/4/17      10:00                 Morphine          Spinal                 200                     </a:t>
            </a:r>
            <a:r>
              <a:rPr lang="en-AU" sz="825" b="1" i="1" dirty="0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TSmith</a:t>
            </a:r>
            <a:r>
              <a:rPr lang="en-AU" sz="825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            SMITH         7511</a:t>
            </a:r>
          </a:p>
          <a:p>
            <a:r>
              <a:rPr lang="en-AU" sz="825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                                                                                      microgram</a:t>
            </a:r>
          </a:p>
        </p:txBody>
      </p:sp>
      <p:sp>
        <p:nvSpPr>
          <p:cNvPr id="5" name="Rectangle 4"/>
          <p:cNvSpPr/>
          <p:nvPr/>
        </p:nvSpPr>
        <p:spPr>
          <a:xfrm rot="10800000" flipV="1">
            <a:off x="3012438" y="2587424"/>
            <a:ext cx="270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000" b="1">
                <a:solidFill>
                  <a:srgbClr val="FF0000"/>
                </a:solidFill>
                <a:sym typeface="Wingdings 2"/>
              </a:rPr>
              <a:t></a:t>
            </a:r>
            <a:endParaRPr lang="en-AU" sz="3000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078DC-8A76-9418-4D44-BB4EDDA83E85}"/>
              </a:ext>
            </a:extLst>
          </p:cNvPr>
          <p:cNvSpPr/>
          <p:nvPr/>
        </p:nvSpPr>
        <p:spPr>
          <a:xfrm>
            <a:off x="6781800" y="317500"/>
            <a:ext cx="2028472" cy="557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750" dirty="0">
                <a:solidFill>
                  <a:schemeClr val="tx1"/>
                </a:solidFill>
              </a:rPr>
              <a:t>Below is an </a:t>
            </a:r>
            <a:r>
              <a:rPr lang="en-AU" sz="750" u="sng" dirty="0">
                <a:solidFill>
                  <a:schemeClr val="tx1"/>
                </a:solidFill>
              </a:rPr>
              <a:t>EXAMPLE</a:t>
            </a:r>
            <a:r>
              <a:rPr lang="en-AU" sz="750" dirty="0">
                <a:solidFill>
                  <a:schemeClr val="tx1"/>
                </a:solidFill>
              </a:rPr>
              <a:t> program.</a:t>
            </a:r>
          </a:p>
          <a:p>
            <a:pPr algn="ctr"/>
            <a:r>
              <a:rPr lang="en-AU" sz="750" dirty="0">
                <a:solidFill>
                  <a:schemeClr val="tx1"/>
                </a:solidFill>
              </a:rPr>
              <a:t>Refer to hospital PCA policy for local guidelines on PCA prescribing.</a:t>
            </a:r>
            <a:endParaRPr lang="en-AU" sz="750" dirty="0">
              <a:solidFill>
                <a:schemeClr val="tx1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42758" y="3905250"/>
            <a:ext cx="4905742" cy="682327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Naloxone may be prescribed electronically in some facilities.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A standing order for naloxone may exist in some facilities.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Refer to local PCA policy or procedure.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4DB016-A026-C065-5829-18DA020C1E4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Naloxone prescription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2758" y="1212850"/>
            <a:ext cx="4905742" cy="2616200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r>
              <a:rPr lang="en-US" sz="1050" dirty="0"/>
              <a:t>Naloxone is indicated for: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SEDATION SCORE 3 </a:t>
            </a:r>
            <a:r>
              <a:rPr lang="en-US" sz="825" dirty="0"/>
              <a:t>(difficult to rouse or unresponsive) </a:t>
            </a:r>
            <a:r>
              <a:rPr lang="en-US" sz="1050" dirty="0"/>
              <a:t>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SEDATION SCORE 2 </a:t>
            </a:r>
            <a:r>
              <a:rPr lang="en-US" sz="825" dirty="0"/>
              <a:t>(constantly drowsy unable to stay awake)</a:t>
            </a:r>
            <a:r>
              <a:rPr lang="en-US" sz="1050" dirty="0"/>
              <a:t> and 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RESPIRATORY RATE LESS THAN OR EQUAL TO 5 breaths per minute</a:t>
            </a:r>
            <a:r>
              <a:rPr lang="en-US" sz="12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88" t="2153" r="786" b="3012"/>
          <a:stretch/>
        </p:blipFill>
        <p:spPr>
          <a:xfrm>
            <a:off x="968983" y="2101849"/>
            <a:ext cx="6485061" cy="18034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968983" y="3392788"/>
            <a:ext cx="653689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4/4/17                 Naloxone       IV             100                     x4               2-3          TSmith          SMITH            7511</a:t>
            </a:r>
          </a:p>
          <a:p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                                                         microgram                         minutely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A7F7D2-8C32-736B-7904-DEACF2B76397}"/>
              </a:ext>
            </a:extLst>
          </p:cNvPr>
          <p:cNvSpPr/>
          <p:nvPr/>
        </p:nvSpPr>
        <p:spPr>
          <a:xfrm>
            <a:off x="6781800" y="317500"/>
            <a:ext cx="2028472" cy="557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750" dirty="0">
                <a:solidFill>
                  <a:schemeClr val="tx1"/>
                </a:solidFill>
              </a:rPr>
              <a:t>Below is an </a:t>
            </a:r>
            <a:r>
              <a:rPr lang="en-AU" sz="750" u="sng" dirty="0">
                <a:solidFill>
                  <a:schemeClr val="tx1"/>
                </a:solidFill>
              </a:rPr>
              <a:t>EXAMPLE</a:t>
            </a:r>
            <a:r>
              <a:rPr lang="en-AU" sz="750" dirty="0">
                <a:solidFill>
                  <a:schemeClr val="tx1"/>
                </a:solidFill>
              </a:rPr>
              <a:t> program.</a:t>
            </a:r>
          </a:p>
          <a:p>
            <a:pPr algn="ctr"/>
            <a:r>
              <a:rPr lang="en-AU" sz="750" dirty="0">
                <a:solidFill>
                  <a:schemeClr val="tx1"/>
                </a:solidFill>
              </a:rPr>
              <a:t>Refer to hospital PCA policy for local guidelines on PCA prescribing.</a:t>
            </a:r>
            <a:endParaRPr lang="en-AU" sz="750" dirty="0">
              <a:solidFill>
                <a:schemeClr val="tx1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6E0E756-44E0-BB72-2299-C810A31A921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Oxygen order and PCA CEASE statement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C847B0-7EE5-5546-8D80-80D2E7D0D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28" y="2072037"/>
            <a:ext cx="6858000" cy="13841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303748" y="2600130"/>
            <a:ext cx="4644516" cy="33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i="1">
                <a:solidFill>
                  <a:srgbClr val="FF0000"/>
                </a:solidFill>
                <a:latin typeface="Arial Black" pitchFamily="34" charset="0"/>
              </a:rPr>
              <a:t>PSmith </a:t>
            </a:r>
            <a:r>
              <a:rPr lang="en-AU" sz="825" i="1">
                <a:solidFill>
                  <a:srgbClr val="FF0000"/>
                </a:solidFill>
                <a:latin typeface="Arial Black" pitchFamily="34" charset="0"/>
              </a:rPr>
              <a:t>                                                           </a:t>
            </a:r>
            <a:r>
              <a:rPr lang="en-AU" sz="1200" i="1">
                <a:solidFill>
                  <a:srgbClr val="FF0000"/>
                </a:solidFill>
                <a:latin typeface="Arial Black" pitchFamily="34" charset="0"/>
              </a:rPr>
              <a:t> SMITH </a:t>
            </a:r>
            <a:endParaRPr lang="en-AU" sz="825" i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727E1F-F5F3-151D-59F5-988BAA735DC5}"/>
              </a:ext>
            </a:extLst>
          </p:cNvPr>
          <p:cNvSpPr/>
          <p:nvPr/>
        </p:nvSpPr>
        <p:spPr>
          <a:xfrm>
            <a:off x="3012989" y="2034258"/>
            <a:ext cx="574246" cy="33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i="1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3216576" y="3807755"/>
            <a:ext cx="2447441" cy="756084"/>
          </a:xfrm>
          <a:prstGeom prst="borderCallout2">
            <a:avLst>
              <a:gd name="adj1" fmla="val 56543"/>
              <a:gd name="adj2" fmla="val -290"/>
              <a:gd name="adj3" fmla="val 18750"/>
              <a:gd name="adj4" fmla="val -12219"/>
              <a:gd name="adj5" fmla="val -64491"/>
              <a:gd name="adj6" fmla="val -123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PCA can be ceased according to instructions in the medical record: </a:t>
            </a:r>
          </a:p>
          <a:p>
            <a:pPr algn="ctr"/>
            <a:r>
              <a:rPr lang="en-AU" sz="1050" dirty="0">
                <a:solidFill>
                  <a:schemeClr val="tx1"/>
                </a:solidFill>
              </a:rPr>
              <a:t>date and time prompt provided</a:t>
            </a:r>
          </a:p>
          <a:p>
            <a:pPr algn="ctr"/>
            <a:r>
              <a:rPr lang="en-AU" sz="750" dirty="0">
                <a:solidFill>
                  <a:schemeClr val="tx1"/>
                </a:solidFill>
              </a:rPr>
              <a:t>(Check local policy for use of this prompt)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3F05B-7F36-6A07-180F-28874DBF3258}"/>
              </a:ext>
            </a:extLst>
          </p:cNvPr>
          <p:cNvSpPr/>
          <p:nvPr/>
        </p:nvSpPr>
        <p:spPr>
          <a:xfrm>
            <a:off x="4241209" y="2072037"/>
            <a:ext cx="574246" cy="33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i="1">
                <a:solidFill>
                  <a:srgbClr val="FF0000"/>
                </a:solidFill>
                <a:latin typeface="Arial Black" pitchFamily="34" charset="0"/>
                <a:sym typeface="Wingdings 2" panose="05020102010507070707" pitchFamily="18" charset="2"/>
              </a:rPr>
              <a:t></a:t>
            </a:r>
            <a:endParaRPr lang="en-AU" sz="1500" b="1" i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40B04-9B7F-CF74-08B8-958E8CD9DC1C}"/>
              </a:ext>
            </a:extLst>
          </p:cNvPr>
          <p:cNvSpPr/>
          <p:nvPr/>
        </p:nvSpPr>
        <p:spPr>
          <a:xfrm>
            <a:off x="3361865" y="2347454"/>
            <a:ext cx="1512168" cy="33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i="1">
                <a:solidFill>
                  <a:srgbClr val="FF0000"/>
                </a:solidFill>
                <a:latin typeface="Arial Black" pitchFamily="34" charset="0"/>
              </a:rPr>
              <a:t>92           96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C41847-B186-4E11-D583-299E013DC66A}"/>
              </a:ext>
            </a:extLst>
          </p:cNvPr>
          <p:cNvSpPr/>
          <p:nvPr/>
        </p:nvSpPr>
        <p:spPr>
          <a:xfrm>
            <a:off x="6781800" y="317500"/>
            <a:ext cx="2028472" cy="557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750" dirty="0">
                <a:solidFill>
                  <a:schemeClr val="tx1"/>
                </a:solidFill>
              </a:rPr>
              <a:t>Below is an </a:t>
            </a:r>
            <a:r>
              <a:rPr lang="en-AU" sz="750" u="sng" dirty="0">
                <a:solidFill>
                  <a:schemeClr val="tx1"/>
                </a:solidFill>
              </a:rPr>
              <a:t>EXAMPLE</a:t>
            </a:r>
            <a:r>
              <a:rPr lang="en-AU" sz="750" dirty="0">
                <a:solidFill>
                  <a:schemeClr val="tx1"/>
                </a:solidFill>
              </a:rPr>
              <a:t> program.</a:t>
            </a:r>
          </a:p>
          <a:p>
            <a:pPr algn="ctr"/>
            <a:r>
              <a:rPr lang="en-AU" sz="750" dirty="0">
                <a:solidFill>
                  <a:schemeClr val="tx1"/>
                </a:solidFill>
              </a:rPr>
              <a:t>Refer to hospital PCA policy for local guidelines on PCA prescribing.</a:t>
            </a:r>
            <a:endParaRPr lang="en-AU" sz="75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6" name="Line Callout 2 20">
            <a:extLst>
              <a:ext uri="{FF2B5EF4-FFF2-40B4-BE49-F238E27FC236}">
                <a16:creationId xmlns:a16="http://schemas.microsoft.com/office/drawing/2014/main" id="{7DC3138C-4246-2F56-DEF4-CF4FBD2D28D0}"/>
              </a:ext>
            </a:extLst>
          </p:cNvPr>
          <p:cNvSpPr/>
          <p:nvPr/>
        </p:nvSpPr>
        <p:spPr>
          <a:xfrm>
            <a:off x="4874033" y="1316325"/>
            <a:ext cx="2612206" cy="503036"/>
          </a:xfrm>
          <a:prstGeom prst="borderCallout2">
            <a:avLst>
              <a:gd name="adj1" fmla="val 49046"/>
              <a:gd name="adj2" fmla="val 175"/>
              <a:gd name="adj3" fmla="val 49046"/>
              <a:gd name="adj4" fmla="val -10031"/>
              <a:gd name="adj5" fmla="val 162377"/>
              <a:gd name="adj6" fmla="val -218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Oxygen prescription flow rate via nasal prongs or face mask and Sp02 range</a:t>
            </a:r>
          </a:p>
        </p:txBody>
      </p:sp>
    </p:spTree>
    <p:extLst>
      <p:ext uri="{BB962C8B-B14F-4D97-AF65-F5344CB8AC3E}">
        <p14:creationId xmlns:p14="http://schemas.microsoft.com/office/powerpoint/2010/main" val="9690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604EE-026A-524A-FB90-EECA43B7E8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974038"/>
            <a:ext cx="3041649" cy="324371"/>
          </a:xfrm>
        </p:spPr>
        <p:txBody>
          <a:bodyPr/>
          <a:lstStyle/>
          <a:p>
            <a:r>
              <a:rPr lang="en-AU" dirty="0"/>
              <a:t>Administration and discard of PCA opioid and administration </a:t>
            </a:r>
            <a:br>
              <a:rPr lang="en-AU" dirty="0"/>
            </a:br>
            <a:r>
              <a:rPr lang="en-AU" dirty="0"/>
              <a:t>of naloxone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63" y="186751"/>
            <a:ext cx="2882061" cy="455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/>
          <p:cNvSpPr/>
          <p:nvPr/>
        </p:nvSpPr>
        <p:spPr>
          <a:xfrm rot="20216721">
            <a:off x="4751152" y="2014001"/>
            <a:ext cx="1146126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>
                <a:solidFill>
                  <a:schemeClr val="tx1"/>
                </a:solidFill>
              </a:rPr>
              <a:t>Page 3</a:t>
            </a:r>
          </a:p>
        </p:txBody>
      </p:sp>
      <p:sp>
        <p:nvSpPr>
          <p:cNvPr id="8" name="Line Callout 2 20">
            <a:extLst>
              <a:ext uri="{FF2B5EF4-FFF2-40B4-BE49-F238E27FC236}">
                <a16:creationId xmlns:a16="http://schemas.microsoft.com/office/drawing/2014/main" id="{A2476D5C-E757-0E55-BAC5-05D40139F191}"/>
              </a:ext>
            </a:extLst>
          </p:cNvPr>
          <p:cNvSpPr/>
          <p:nvPr/>
        </p:nvSpPr>
        <p:spPr>
          <a:xfrm>
            <a:off x="6888533" y="1756912"/>
            <a:ext cx="1755367" cy="503036"/>
          </a:xfrm>
          <a:prstGeom prst="borderCallout2">
            <a:avLst>
              <a:gd name="adj1" fmla="val 49046"/>
              <a:gd name="adj2" fmla="val 175"/>
              <a:gd name="adj3" fmla="val 49046"/>
              <a:gd name="adj4" fmla="val -6414"/>
              <a:gd name="adj5" fmla="val 106834"/>
              <a:gd name="adj6" fmla="val -218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Discard of any remaining PCA opioid or drug</a:t>
            </a:r>
          </a:p>
        </p:txBody>
      </p:sp>
      <p:sp>
        <p:nvSpPr>
          <p:cNvPr id="11" name="Line Callout 2 20">
            <a:extLst>
              <a:ext uri="{FF2B5EF4-FFF2-40B4-BE49-F238E27FC236}">
                <a16:creationId xmlns:a16="http://schemas.microsoft.com/office/drawing/2014/main" id="{734B5B9D-77F3-0F54-9CD7-AC3EFA62DC90}"/>
              </a:ext>
            </a:extLst>
          </p:cNvPr>
          <p:cNvSpPr/>
          <p:nvPr/>
        </p:nvSpPr>
        <p:spPr>
          <a:xfrm>
            <a:off x="6888533" y="3719270"/>
            <a:ext cx="1755367" cy="503036"/>
          </a:xfrm>
          <a:prstGeom prst="borderCallout2">
            <a:avLst>
              <a:gd name="adj1" fmla="val 49046"/>
              <a:gd name="adj2" fmla="val 175"/>
              <a:gd name="adj3" fmla="val 49046"/>
              <a:gd name="adj4" fmla="val -7137"/>
              <a:gd name="adj5" fmla="val 106834"/>
              <a:gd name="adj6" fmla="val -218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Naloxone that may have been administered</a:t>
            </a:r>
          </a:p>
        </p:txBody>
      </p:sp>
      <p:sp>
        <p:nvSpPr>
          <p:cNvPr id="13" name="Line Callout 2 20">
            <a:extLst>
              <a:ext uri="{FF2B5EF4-FFF2-40B4-BE49-F238E27FC236}">
                <a16:creationId xmlns:a16="http://schemas.microsoft.com/office/drawing/2014/main" id="{E6070B11-8CED-A8FD-E66D-679ADF95A6E1}"/>
              </a:ext>
            </a:extLst>
          </p:cNvPr>
          <p:cNvSpPr/>
          <p:nvPr/>
        </p:nvSpPr>
        <p:spPr>
          <a:xfrm>
            <a:off x="1993900" y="2305050"/>
            <a:ext cx="1624754" cy="457934"/>
          </a:xfrm>
          <a:prstGeom prst="borderCallout2">
            <a:avLst>
              <a:gd name="adj1" fmla="val 47784"/>
              <a:gd name="adj2" fmla="val 100017"/>
              <a:gd name="adj3" fmla="val 49046"/>
              <a:gd name="adj4" fmla="val 108984"/>
              <a:gd name="adj5" fmla="val 96736"/>
              <a:gd name="adj6" fmla="val 1246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PCA commenced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7121565-FEF8-35A5-F346-9CBB580C7DB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Administration and discard of PCA drug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8921" y="3397249"/>
            <a:ext cx="2578209" cy="7473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dirty="0"/>
              <a:t>IF a PCA syringe or bag is empty when the next one is commenced, document ‘NIL’ discarded.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385161" y="3397249"/>
            <a:ext cx="2161940" cy="7473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dirty="0"/>
              <a:t>There are 14 rows provided to record PCA administration and discard.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8951" y="3397249"/>
            <a:ext cx="3081939" cy="7473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dirty="0"/>
              <a:t>Any opioid or drug remaining from a syringe or bag to be recorded on the corresponding row from its administration.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2323" y="1187365"/>
            <a:ext cx="6379369" cy="18430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77001" y="2244674"/>
            <a:ext cx="497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10:00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0797" y="2224988"/>
            <a:ext cx="59620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4/4/17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4137" y="2286843"/>
            <a:ext cx="653555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THall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06612" y="2268394"/>
            <a:ext cx="594066" cy="280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SRose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1622" y="2291862"/>
            <a:ext cx="497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20:00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5418" y="2286843"/>
            <a:ext cx="59620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4/4/17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29000" y="2313277"/>
            <a:ext cx="653555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BLoh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2555" y="2308546"/>
            <a:ext cx="594066" cy="280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JLucas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69668" y="2312263"/>
            <a:ext cx="653555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NIL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6021" y="2640593"/>
            <a:ext cx="497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20:00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46264" y="2654707"/>
            <a:ext cx="653555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BLoh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80269" y="2665166"/>
            <a:ext cx="594066" cy="280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JLucas</a:t>
            </a:r>
            <a:endParaRPr lang="en-AU" sz="750" b="1" i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86072" y="2618889"/>
            <a:ext cx="497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09:00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49642" y="2632116"/>
            <a:ext cx="667423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5/4/17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29000" y="2673156"/>
            <a:ext cx="723174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Plambert</a:t>
            </a:r>
            <a:endParaRPr lang="en-AU" sz="750" b="1" i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62968" y="2640593"/>
            <a:ext cx="723174" cy="280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TBuckley</a:t>
            </a:r>
            <a:endParaRPr lang="en-AU" sz="750" b="1" i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10375" y="2698981"/>
            <a:ext cx="653555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15 mL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07081" y="2677619"/>
            <a:ext cx="59620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4/4/17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299476-0978-AC77-7DD6-786F559B2C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658116"/>
            <a:ext cx="3238499" cy="324371"/>
          </a:xfrm>
        </p:spPr>
        <p:txBody>
          <a:bodyPr/>
          <a:lstStyle/>
          <a:p>
            <a:r>
              <a:rPr lang="en-AU" dirty="0"/>
              <a:t>Record of naloxone administered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/>
          <a:stretch/>
        </p:blipFill>
        <p:spPr bwMode="auto">
          <a:xfrm>
            <a:off x="1441450" y="1787390"/>
            <a:ext cx="6309278" cy="22288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55294" y="2477770"/>
            <a:ext cx="53905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08:30</a:t>
            </a:r>
          </a:p>
        </p:txBody>
      </p:sp>
      <p:sp>
        <p:nvSpPr>
          <p:cNvPr id="8" name="Rectangle 7"/>
          <p:cNvSpPr/>
          <p:nvPr/>
        </p:nvSpPr>
        <p:spPr>
          <a:xfrm>
            <a:off x="2994738" y="2499474"/>
            <a:ext cx="653555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IV</a:t>
            </a:r>
          </a:p>
        </p:txBody>
      </p:sp>
      <p:sp>
        <p:nvSpPr>
          <p:cNvPr id="9" name="Rectangle 8"/>
          <p:cNvSpPr/>
          <p:nvPr/>
        </p:nvSpPr>
        <p:spPr>
          <a:xfrm>
            <a:off x="3617105" y="2499474"/>
            <a:ext cx="1548961" cy="280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100 microgram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09682" y="2496231"/>
            <a:ext cx="645613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04/4/17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02655" y="2517922"/>
            <a:ext cx="768740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PLambert</a:t>
            </a:r>
            <a:endParaRPr lang="en-AU" sz="825" b="1" i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93662" y="2499473"/>
            <a:ext cx="856680" cy="280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TBuckley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39686" y="2854250"/>
            <a:ext cx="523449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08:33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79130" y="2875954"/>
            <a:ext cx="653555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IV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01497" y="2875954"/>
            <a:ext cx="1548961" cy="280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100 microgram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4074" y="2872712"/>
            <a:ext cx="645613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04/4/17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02655" y="2894403"/>
            <a:ext cx="753132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PLambert</a:t>
            </a:r>
            <a:endParaRPr lang="en-AU" sz="825" b="1" i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78054" y="2875953"/>
            <a:ext cx="856680" cy="280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TBuckley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29707" y="3252125"/>
            <a:ext cx="62236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08:36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69150" y="3273829"/>
            <a:ext cx="653555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IV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91517" y="3273828"/>
            <a:ext cx="1548961" cy="280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100 microgram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4095" y="3270586"/>
            <a:ext cx="645613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04/4/17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02654" y="3292277"/>
            <a:ext cx="743153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PLambert</a:t>
            </a:r>
            <a:endParaRPr lang="en-AU" sz="825" b="1" i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68074" y="3273828"/>
            <a:ext cx="856680" cy="280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TBuckley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39685" y="3540499"/>
            <a:ext cx="612389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08:39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79129" y="3562203"/>
            <a:ext cx="653555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IV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601496" y="3562203"/>
            <a:ext cx="1548961" cy="280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100 microgram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94073" y="3558960"/>
            <a:ext cx="645613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04/4/17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02655" y="3580651"/>
            <a:ext cx="753131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PLambert</a:t>
            </a:r>
            <a:endParaRPr lang="en-AU" sz="825" b="1" i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78053" y="3562202"/>
            <a:ext cx="856680" cy="280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TBuckley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4388823" y="933483"/>
            <a:ext cx="2755338" cy="756084"/>
          </a:xfrm>
          <a:prstGeom prst="borderCallout2">
            <a:avLst>
              <a:gd name="adj1" fmla="val 49825"/>
              <a:gd name="adj2" fmla="val -36"/>
              <a:gd name="adj3" fmla="val 49825"/>
              <a:gd name="adj4" fmla="val -17358"/>
              <a:gd name="adj5" fmla="val 123419"/>
              <a:gd name="adj6" fmla="val -44593"/>
            </a:avLst>
          </a:prstGeom>
          <a:ln>
            <a:solidFill>
              <a:srgbClr val="006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 dirty="0"/>
          </a:p>
          <a:p>
            <a:pPr algn="ctr"/>
            <a:r>
              <a:rPr lang="en-AU" sz="1050" dirty="0"/>
              <a:t>Naloxone may only be administered when the prescription section of the PCA chart has been completed in full OR if a naloxone standing order is in available</a:t>
            </a:r>
          </a:p>
          <a:p>
            <a:pPr algn="ctr"/>
            <a:endParaRPr lang="en-AU" sz="1350" dirty="0"/>
          </a:p>
        </p:txBody>
      </p:sp>
      <p:sp>
        <p:nvSpPr>
          <p:cNvPr id="31" name="Rectangle 30"/>
          <p:cNvSpPr/>
          <p:nvPr/>
        </p:nvSpPr>
        <p:spPr>
          <a:xfrm>
            <a:off x="2702634" y="4206273"/>
            <a:ext cx="3519247" cy="447033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Naloxone may be prescribed electronically in some facilities. Refer to local PCA policy or procedure.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B0960-F086-05C0-2500-C5861B96FD5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Observations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786" y="384187"/>
            <a:ext cx="3117108" cy="5006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 rot="20216721">
            <a:off x="2968688" y="2987736"/>
            <a:ext cx="2919304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 b="1" dirty="0">
                <a:solidFill>
                  <a:schemeClr val="tx1"/>
                </a:solidFill>
              </a:rPr>
              <a:t>Observation pages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369050" y="1402129"/>
            <a:ext cx="2347984" cy="1601451"/>
          </a:xfrm>
          <a:prstGeom prst="rect">
            <a:avLst/>
          </a:prstGeom>
          <a:solidFill>
            <a:schemeClr val="bg1"/>
          </a:solidFill>
          <a:ln w="19050">
            <a:solidFill>
              <a:srgbClr val="006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>
                    <a:lumMod val="50000"/>
                  </a:schemeClr>
                </a:solidFill>
              </a:rPr>
              <a:t>The PCA chart provides observations for a maximum </a:t>
            </a:r>
            <a:br>
              <a:rPr lang="en-AU" sz="12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AU" sz="1200" dirty="0">
                <a:solidFill>
                  <a:schemeClr val="tx1">
                    <a:lumMod val="50000"/>
                  </a:schemeClr>
                </a:solidFill>
              </a:rPr>
              <a:t>of </a:t>
            </a:r>
            <a:r>
              <a:rPr lang="en-AU" sz="1200" b="1" dirty="0">
                <a:solidFill>
                  <a:schemeClr val="tx1">
                    <a:lumMod val="50000"/>
                  </a:schemeClr>
                </a:solidFill>
              </a:rPr>
              <a:t>4 days.</a:t>
            </a:r>
          </a:p>
          <a:p>
            <a:pPr algn="ctr"/>
            <a:r>
              <a:rPr lang="en-AU" sz="1200" dirty="0">
                <a:solidFill>
                  <a:schemeClr val="tx1">
                    <a:lumMod val="50000"/>
                  </a:schemeClr>
                </a:solidFill>
              </a:rPr>
              <a:t>If the PCA continues beyond </a:t>
            </a:r>
            <a:br>
              <a:rPr lang="en-AU" sz="12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AU" sz="1200" dirty="0">
                <a:solidFill>
                  <a:schemeClr val="tx1">
                    <a:lumMod val="50000"/>
                  </a:schemeClr>
                </a:solidFill>
              </a:rPr>
              <a:t>4 days, a new PCA chart must be started and a new prescription written.</a:t>
            </a:r>
          </a:p>
        </p:txBody>
      </p:sp>
    </p:spTree>
    <p:extLst>
      <p:ext uri="{BB962C8B-B14F-4D97-AF65-F5344CB8AC3E}">
        <p14:creationId xmlns:p14="http://schemas.microsoft.com/office/powerpoint/2010/main" val="34917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6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B79249-6062-60A5-7599-DEBCD949BE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5880099" cy="324371"/>
          </a:xfrm>
        </p:spPr>
        <p:txBody>
          <a:bodyPr/>
          <a:lstStyle/>
          <a:p>
            <a:r>
              <a:rPr lang="en-AU" dirty="0"/>
              <a:t>Documenting observations: Pain Assessment </a:t>
            </a:r>
            <a:r>
              <a:rPr lang="en-AU" b="0" dirty="0"/>
              <a:t>‘R’ for rest ‘M’ for movement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81" y="1476163"/>
            <a:ext cx="6773858" cy="236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22788" y="3652171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9" name="Rectangle 8"/>
          <p:cNvSpPr/>
          <p:nvPr/>
        </p:nvSpPr>
        <p:spPr>
          <a:xfrm>
            <a:off x="3403902" y="3381615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17431" y="3233136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73338" y="3668249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13888" y="2821715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96284" y="3248544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22788" y="3237192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5016" y="3395154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07059" y="2949555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56470" y="2647393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8" name="Rectangle 17"/>
          <p:cNvSpPr/>
          <p:nvPr/>
        </p:nvSpPr>
        <p:spPr>
          <a:xfrm rot="20418809">
            <a:off x="2424468" y="1767821"/>
            <a:ext cx="462693" cy="195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1100</a:t>
            </a:r>
          </a:p>
        </p:txBody>
      </p:sp>
      <p:sp>
        <p:nvSpPr>
          <p:cNvPr id="19" name="Rectangle 18"/>
          <p:cNvSpPr/>
          <p:nvPr/>
        </p:nvSpPr>
        <p:spPr>
          <a:xfrm rot="20418809">
            <a:off x="2728170" y="1739969"/>
            <a:ext cx="483647" cy="20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1200</a:t>
            </a:r>
          </a:p>
        </p:txBody>
      </p:sp>
      <p:sp>
        <p:nvSpPr>
          <p:cNvPr id="20" name="Rectangle 19"/>
          <p:cNvSpPr/>
          <p:nvPr/>
        </p:nvSpPr>
        <p:spPr>
          <a:xfrm rot="20418809">
            <a:off x="2999326" y="1800147"/>
            <a:ext cx="521411" cy="1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1300</a:t>
            </a:r>
          </a:p>
        </p:txBody>
      </p:sp>
      <p:sp>
        <p:nvSpPr>
          <p:cNvPr id="21" name="Rectangle 20"/>
          <p:cNvSpPr/>
          <p:nvPr/>
        </p:nvSpPr>
        <p:spPr>
          <a:xfrm rot="20418809">
            <a:off x="3641461" y="1717632"/>
            <a:ext cx="525333" cy="227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1500</a:t>
            </a:r>
          </a:p>
        </p:txBody>
      </p:sp>
      <p:sp>
        <p:nvSpPr>
          <p:cNvPr id="22" name="Rectangle 21"/>
          <p:cNvSpPr/>
          <p:nvPr/>
        </p:nvSpPr>
        <p:spPr>
          <a:xfrm rot="20418809">
            <a:off x="3278846" y="1764837"/>
            <a:ext cx="562676" cy="17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1400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00414" y="1476163"/>
            <a:ext cx="731219" cy="22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05/10/14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1953" y="1037352"/>
            <a:ext cx="3007594" cy="3382099"/>
          </a:xfrm>
          <a:prstGeom prst="rect">
            <a:avLst/>
          </a:prstGeom>
          <a:solidFill>
            <a:schemeClr val="bg1"/>
          </a:solidFill>
          <a:ln>
            <a:solidFill>
              <a:srgbClr val="006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en-AU" sz="1050" dirty="0">
                <a:solidFill>
                  <a:schemeClr val="tx1">
                    <a:lumMod val="50000"/>
                  </a:schemeClr>
                </a:solidFill>
                <a:sym typeface="Wingdings 2"/>
              </a:rPr>
              <a:t>Where a patient scores their pain 7 or above </a:t>
            </a:r>
            <a:br>
              <a:rPr lang="en-AU" sz="1050" dirty="0">
                <a:solidFill>
                  <a:schemeClr val="tx1">
                    <a:lumMod val="50000"/>
                  </a:schemeClr>
                </a:solidFill>
                <a:sym typeface="Wingdings 2"/>
              </a:rPr>
            </a:br>
            <a:r>
              <a:rPr lang="en-AU" sz="1050" dirty="0">
                <a:solidFill>
                  <a:schemeClr val="tx1">
                    <a:lumMod val="50000"/>
                  </a:schemeClr>
                </a:solidFill>
                <a:sym typeface="Wingdings 2"/>
              </a:rPr>
              <a:t>(in the Yellow Zone), the nurse must assess </a:t>
            </a:r>
            <a:br>
              <a:rPr lang="en-AU" sz="1050" dirty="0">
                <a:solidFill>
                  <a:schemeClr val="tx1">
                    <a:lumMod val="50000"/>
                  </a:schemeClr>
                </a:solidFill>
                <a:sym typeface="Wingdings 2"/>
              </a:rPr>
            </a:br>
            <a:r>
              <a:rPr lang="en-AU" sz="1050" dirty="0">
                <a:solidFill>
                  <a:schemeClr val="tx1">
                    <a:lumMod val="50000"/>
                  </a:schemeClr>
                </a:solidFill>
                <a:sym typeface="Wingdings 2"/>
              </a:rPr>
              <a:t>the current clinical pain management plan for the patient.                     </a:t>
            </a:r>
          </a:p>
          <a:p>
            <a:pPr lvl="0"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en-AU" sz="1050" dirty="0">
                <a:solidFill>
                  <a:schemeClr val="tx1">
                    <a:lumMod val="50000"/>
                  </a:schemeClr>
                </a:solidFill>
                <a:sym typeface="Wingdings 2"/>
              </a:rPr>
              <a:t>For example: </a:t>
            </a:r>
          </a:p>
          <a:p>
            <a:pPr marL="214313" indent="-214313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1050" dirty="0">
                <a:solidFill>
                  <a:schemeClr val="tx1">
                    <a:lumMod val="50000"/>
                  </a:schemeClr>
                </a:solidFill>
                <a:sym typeface="Wingdings 2"/>
              </a:rPr>
              <a:t>Have pain scores previously been in the White Zone (0 to 6)? </a:t>
            </a:r>
          </a:p>
          <a:p>
            <a:pPr marL="214313" indent="-214313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1050" dirty="0">
                <a:solidFill>
                  <a:schemeClr val="tx1">
                    <a:lumMod val="50000"/>
                  </a:schemeClr>
                </a:solidFill>
                <a:sym typeface="Wingdings 2"/>
              </a:rPr>
              <a:t>Does the patient understand how to use the PCA? </a:t>
            </a:r>
          </a:p>
          <a:p>
            <a:pPr marL="214313" indent="-214313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1050" dirty="0">
                <a:solidFill>
                  <a:schemeClr val="tx1">
                    <a:lumMod val="50000"/>
                  </a:schemeClr>
                </a:solidFill>
                <a:sym typeface="Wingdings 2"/>
              </a:rPr>
              <a:t>Have additional prescribed analgesics been administered? </a:t>
            </a:r>
          </a:p>
          <a:p>
            <a:pPr marL="214313" indent="-214313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1050" dirty="0">
                <a:solidFill>
                  <a:schemeClr val="tx1">
                    <a:lumMod val="50000"/>
                  </a:schemeClr>
                </a:solidFill>
                <a:sym typeface="Wingdings 2"/>
              </a:rPr>
              <a:t>Has the patient been reviewed by the Acute Pain Service or equivalent medical officer?  </a:t>
            </a:r>
          </a:p>
          <a:p>
            <a:pPr lvl="0"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en-AU" sz="1050" dirty="0">
                <a:solidFill>
                  <a:schemeClr val="tx1">
                    <a:lumMod val="50000"/>
                  </a:schemeClr>
                </a:solidFill>
                <a:sym typeface="Wingdings 2"/>
              </a:rPr>
              <a:t>The assessing nurse may need to consult with the NURSE IN CHARGE to decide whether a CLINICAL REVIEW (or other CERS – Clinical Emergency Response) call should be made.</a:t>
            </a:r>
            <a:endParaRPr lang="en-AU" sz="105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5314920" y="3568419"/>
            <a:ext cx="1296144" cy="279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8BF47F-A111-ECAE-9916-819DE062EC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676999"/>
            <a:ext cx="7226300" cy="324371"/>
          </a:xfrm>
        </p:spPr>
        <p:txBody>
          <a:bodyPr/>
          <a:lstStyle/>
          <a:p>
            <a:r>
              <a:rPr lang="en-AU" dirty="0"/>
              <a:t>Documenting observations: sedation, respiratory rate, oxygen therapy, nausea and vomiting</a:t>
            </a:r>
          </a:p>
        </p:txBody>
      </p:sp>
      <p:sp>
        <p:nvSpPr>
          <p:cNvPr id="18432" name="Rectangle 18431"/>
          <p:cNvSpPr/>
          <p:nvPr/>
        </p:nvSpPr>
        <p:spPr>
          <a:xfrm>
            <a:off x="1095795" y="4285108"/>
            <a:ext cx="4698135" cy="290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b="1" dirty="0">
                <a:solidFill>
                  <a:schemeClr val="tx1"/>
                </a:solidFill>
              </a:rPr>
              <a:t>Assessments to be recorded graphically as indicated</a:t>
            </a:r>
            <a:endParaRPr lang="en-AU" sz="75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28084" y="1338925"/>
            <a:ext cx="1296144" cy="2078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6" name="Content Placeholder 2"/>
          <p:cNvSpPr txBox="1"/>
          <p:nvPr/>
        </p:nvSpPr>
        <p:spPr bwMode="auto">
          <a:xfrm>
            <a:off x="6042792" y="2672403"/>
            <a:ext cx="1973973" cy="1794098"/>
          </a:xfrm>
          <a:prstGeom prst="rect">
            <a:avLst/>
          </a:prstGeom>
          <a:solidFill>
            <a:srgbClr val="C00000"/>
          </a:solidFill>
          <a:ln w="2857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AU" sz="1100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AU" sz="1100" b="1" dirty="0">
                <a:solidFill>
                  <a:schemeClr val="bg1"/>
                </a:solidFill>
              </a:rPr>
              <a:t>A sedation score or a  respiratory rate in the </a:t>
            </a:r>
            <a:br>
              <a:rPr lang="en-AU" sz="1100" b="1" dirty="0">
                <a:solidFill>
                  <a:schemeClr val="bg1"/>
                </a:solidFill>
              </a:rPr>
            </a:br>
            <a:r>
              <a:rPr lang="en-AU" sz="1100" b="1" dirty="0">
                <a:solidFill>
                  <a:schemeClr val="bg1"/>
                </a:solidFill>
              </a:rPr>
              <a:t>‘Red Zone’ require a Rapid Response to be initiated </a:t>
            </a:r>
            <a:endParaRPr lang="en-AU" sz="1100" b="1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AU" sz="1100" b="1" dirty="0">
                <a:solidFill>
                  <a:schemeClr val="bg1"/>
                </a:solidFill>
              </a:rPr>
              <a:t>AND </a:t>
            </a:r>
            <a:endParaRPr lang="en-AU" sz="1100" b="1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AU" sz="1100" b="1" dirty="0">
                <a:solidFill>
                  <a:schemeClr val="bg1"/>
                </a:solidFill>
              </a:rPr>
              <a:t>contact the Acute Pain Service (or equivalent</a:t>
            </a:r>
            <a:br>
              <a:rPr lang="en-AU" sz="1100" b="1" dirty="0">
                <a:solidFill>
                  <a:schemeClr val="bg1"/>
                </a:solidFill>
              </a:rPr>
            </a:br>
            <a:r>
              <a:rPr lang="en-AU" sz="1100" b="1" dirty="0">
                <a:solidFill>
                  <a:schemeClr val="bg1"/>
                </a:solidFill>
              </a:rPr>
              <a:t> medical officer)</a:t>
            </a:r>
            <a:endParaRPr lang="en-AU" sz="1100" b="1" dirty="0">
              <a:solidFill>
                <a:schemeClr val="bg1"/>
              </a:solidFill>
              <a:cs typeface="Arial"/>
            </a:endParaRPr>
          </a:p>
          <a:p>
            <a:pPr algn="ctr"/>
            <a:endParaRPr lang="en-AU" sz="11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/>
          <p:nvPr/>
        </p:nvSpPr>
        <p:spPr bwMode="auto">
          <a:xfrm>
            <a:off x="6040223" y="1105343"/>
            <a:ext cx="1973973" cy="1478285"/>
          </a:xfrm>
          <a:prstGeom prst="rect">
            <a:avLst/>
          </a:prstGeom>
          <a:solidFill>
            <a:srgbClr val="FFCC2B"/>
          </a:solidFill>
          <a:ln w="25400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AU" sz="1100" b="1" kern="0" dirty="0">
              <a:solidFill>
                <a:srgbClr val="002060"/>
              </a:solidFill>
            </a:endParaRPr>
          </a:p>
          <a:p>
            <a:pPr algn="ctr"/>
            <a:r>
              <a:rPr lang="en-AU" sz="1100" b="1" dirty="0">
                <a:solidFill>
                  <a:srgbClr val="002060"/>
                </a:solidFill>
              </a:rPr>
              <a:t>A sedation score or a  respiratory rate in the  ‘Yellow Zone’ require a Clinical Review by the </a:t>
            </a:r>
            <a:br>
              <a:rPr lang="en-AU" sz="1100" b="1" dirty="0">
                <a:solidFill>
                  <a:srgbClr val="002060"/>
                </a:solidFill>
              </a:rPr>
            </a:br>
            <a:r>
              <a:rPr lang="en-AU" sz="1100" b="1" dirty="0">
                <a:solidFill>
                  <a:srgbClr val="002060"/>
                </a:solidFill>
              </a:rPr>
              <a:t>Acute Pain Service                                        (or equivalent medical officer)</a:t>
            </a:r>
          </a:p>
          <a:p>
            <a:pPr algn="ctr"/>
            <a:endParaRPr lang="en-AU" sz="11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68" t="458" b="2089"/>
          <a:stretch/>
        </p:blipFill>
        <p:spPr>
          <a:xfrm>
            <a:off x="1297172" y="1338925"/>
            <a:ext cx="4076068" cy="27990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89737" y="1983556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322604" y="1923368"/>
            <a:ext cx="314199" cy="6134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620221" y="1767484"/>
            <a:ext cx="244204" cy="174678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800570" y="1980346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75291" y="1848493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43876" y="1861561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34717" y="1699543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663805" y="2061355"/>
            <a:ext cx="236447" cy="0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579879" y="2788818"/>
            <a:ext cx="362957" cy="28217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134700" y="2698813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07821" y="2698366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74790" y="2748570"/>
            <a:ext cx="270030" cy="96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50370" y="2747260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444863" y="2736025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3925281" y="2765002"/>
            <a:ext cx="432048" cy="18586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29694" y="2765002"/>
            <a:ext cx="327647" cy="14373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591061" y="2784542"/>
            <a:ext cx="339164" cy="29230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472989" y="3473984"/>
            <a:ext cx="1413341" cy="248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NP      NP	NP    FM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596439" y="4060342"/>
            <a:ext cx="453495" cy="2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690204" y="4056947"/>
            <a:ext cx="277172" cy="2165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023469" y="3920736"/>
            <a:ext cx="303644" cy="139610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327114" y="3920736"/>
            <a:ext cx="369752" cy="139607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454763" y="3978101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879110" y="3989307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187289" y="3847783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47815" y="3975938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 dirty="0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 dirty="0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97541" y="3996028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014124" y="1931033"/>
            <a:ext cx="293285" cy="107952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48800" y="3292532"/>
            <a:ext cx="1437530" cy="248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9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2L      2L     2L   6L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6F29CC-E972-6F74-338A-E368773764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523131"/>
            <a:ext cx="6120482" cy="324371"/>
          </a:xfrm>
        </p:spPr>
        <p:txBody>
          <a:bodyPr/>
          <a:lstStyle/>
          <a:p>
            <a:r>
              <a:rPr lang="en-AU" dirty="0"/>
              <a:t>Documenting observations: PCA delivery</a:t>
            </a:r>
          </a:p>
        </p:txBody>
      </p:sp>
      <p:sp>
        <p:nvSpPr>
          <p:cNvPr id="5" name="Right Bracket 4"/>
          <p:cNvSpPr/>
          <p:nvPr/>
        </p:nvSpPr>
        <p:spPr>
          <a:xfrm>
            <a:off x="5386265" y="2247714"/>
            <a:ext cx="222140" cy="486054"/>
          </a:xfrm>
          <a:prstGeom prst="rightBracket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2" name="Rectangle 31"/>
          <p:cNvSpPr/>
          <p:nvPr/>
        </p:nvSpPr>
        <p:spPr>
          <a:xfrm>
            <a:off x="5762845" y="4014304"/>
            <a:ext cx="270030" cy="17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TJ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60" t="886" r="1497"/>
          <a:stretch/>
        </p:blipFill>
        <p:spPr>
          <a:xfrm>
            <a:off x="2357445" y="909515"/>
            <a:ext cx="3854806" cy="4038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4407820" y="3040524"/>
            <a:ext cx="328581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JS</a:t>
            </a:r>
            <a:endParaRPr lang="en-AU" sz="750" b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12117" y="1296777"/>
            <a:ext cx="433099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2</a:t>
            </a:r>
          </a:p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42445" y="1310217"/>
            <a:ext cx="380975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10</a:t>
            </a:r>
          </a:p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98053" y="1310217"/>
            <a:ext cx="388211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13</a:t>
            </a:r>
          </a:p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93667" y="1310611"/>
            <a:ext cx="343875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20</a:t>
            </a:r>
          </a:p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77984" y="1310837"/>
            <a:ext cx="351039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25</a:t>
            </a:r>
          </a:p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04988" y="3061369"/>
            <a:ext cx="324036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TJ</a:t>
            </a:r>
            <a:endParaRPr lang="en-AU" sz="750" b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50238" y="1745124"/>
            <a:ext cx="364202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</a:t>
            </a:r>
          </a:p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01349" y="2399898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92183" y="2686051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695085" y="2685748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988459" y="2698604"/>
            <a:ext cx="324036" cy="164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13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76949" y="2408098"/>
            <a:ext cx="324036" cy="164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30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587792" y="2698253"/>
            <a:ext cx="324036" cy="164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25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699385" y="2414486"/>
            <a:ext cx="324036" cy="164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983128" y="2416048"/>
            <a:ext cx="324036" cy="164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16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284237" y="2416004"/>
            <a:ext cx="324036" cy="164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25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99042" y="2691692"/>
            <a:ext cx="324036" cy="164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20</a:t>
            </a:r>
          </a:p>
        </p:txBody>
      </p:sp>
      <p:sp>
        <p:nvSpPr>
          <p:cNvPr id="15" name="Rectangle 14"/>
          <p:cNvSpPr/>
          <p:nvPr/>
        </p:nvSpPr>
        <p:spPr>
          <a:xfrm rot="16200000">
            <a:off x="5109247" y="3847094"/>
            <a:ext cx="1264249" cy="20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dirty="0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Ondanestron</a:t>
            </a:r>
            <a:r>
              <a:rPr lang="en-AU" sz="750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given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06768" y="4647751"/>
            <a:ext cx="1597685" cy="17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JS     </a:t>
            </a:r>
            <a:r>
              <a:rPr lang="en-AU" sz="750" b="1" i="1" dirty="0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JS</a:t>
            </a:r>
            <a:r>
              <a:rPr lang="en-AU" sz="750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</a:t>
            </a:r>
            <a:r>
              <a:rPr lang="en-AU" sz="750" b="1" i="1" dirty="0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JS</a:t>
            </a:r>
            <a:r>
              <a:rPr lang="en-AU" sz="750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</a:t>
            </a:r>
            <a:r>
              <a:rPr lang="en-AU" sz="750" b="1" i="1" dirty="0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JS</a:t>
            </a:r>
            <a:r>
              <a:rPr lang="en-AU" sz="750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</a:t>
            </a:r>
            <a:r>
              <a:rPr lang="en-AU" sz="750" b="1" i="1" dirty="0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JS</a:t>
            </a:r>
            <a:endParaRPr lang="en-AU" sz="750" b="1" i="1" dirty="0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364348" y="1748224"/>
            <a:ext cx="4146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NIL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650397" y="1749373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–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999143" y="1741369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–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295502" y="1748224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–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726216" y="3042817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–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993716" y="3034951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–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293668" y="3045555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–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6376804" y="942896"/>
            <a:ext cx="2456380" cy="453522"/>
          </a:xfrm>
          <a:prstGeom prst="borderCallout2">
            <a:avLst>
              <a:gd name="adj1" fmla="val 51684"/>
              <a:gd name="adj2" fmla="val 294"/>
              <a:gd name="adj3" fmla="val 102090"/>
              <a:gd name="adj4" fmla="val -4142"/>
              <a:gd name="adj5" fmla="val 102447"/>
              <a:gd name="adj6" fmla="val -139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>
                <a:solidFill>
                  <a:schemeClr val="tx1"/>
                </a:solidFill>
              </a:rPr>
              <a:t>Total primary PCA dose </a:t>
            </a:r>
            <a:r>
              <a:rPr lang="en-AU" sz="1000" dirty="0">
                <a:solidFill>
                  <a:schemeClr val="tx1"/>
                </a:solidFill>
              </a:rPr>
              <a:t>(cumulative) </a:t>
            </a:r>
          </a:p>
          <a:p>
            <a:pPr algn="ctr"/>
            <a:r>
              <a:rPr lang="en-AU" sz="1000" dirty="0">
                <a:solidFill>
                  <a:schemeClr val="tx1"/>
                </a:solidFill>
              </a:rPr>
              <a:t>Circle the unit that is being used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6364105" y="1731917"/>
            <a:ext cx="2456380" cy="324036"/>
          </a:xfrm>
          <a:prstGeom prst="borderCallout2">
            <a:avLst>
              <a:gd name="adj1" fmla="val 48145"/>
              <a:gd name="adj2" fmla="val -319"/>
              <a:gd name="adj3" fmla="val 26588"/>
              <a:gd name="adj4" fmla="val -4000"/>
              <a:gd name="adj5" fmla="val 26227"/>
              <a:gd name="adj6" fmla="val -128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Background infusion rate (if in use)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6364104" y="2677038"/>
            <a:ext cx="2456380" cy="739349"/>
          </a:xfrm>
          <a:prstGeom prst="borderCallout2">
            <a:avLst>
              <a:gd name="adj1" fmla="val 49321"/>
              <a:gd name="adj2" fmla="val -61"/>
              <a:gd name="adj3" fmla="val 10569"/>
              <a:gd name="adj4" fmla="val -5393"/>
              <a:gd name="adj5" fmla="val 10096"/>
              <a:gd name="adj6" fmla="val -130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Total demands/</a:t>
            </a:r>
            <a:r>
              <a:rPr lang="en-AU" sz="1000" dirty="0">
                <a:solidFill>
                  <a:schemeClr val="tx1"/>
                </a:solidFill>
              </a:rPr>
              <a:t>successful demands             (different pumps use different words </a:t>
            </a:r>
            <a:br>
              <a:rPr lang="en-AU" sz="1000" dirty="0">
                <a:solidFill>
                  <a:schemeClr val="tx1"/>
                </a:solidFill>
              </a:rPr>
            </a:br>
            <a:r>
              <a:rPr lang="en-AU" sz="1000" dirty="0">
                <a:solidFill>
                  <a:schemeClr val="tx1"/>
                </a:solidFill>
              </a:rPr>
              <a:t>to describe how many times the </a:t>
            </a:r>
            <a:br>
              <a:rPr lang="en-AU" sz="1000" dirty="0">
                <a:solidFill>
                  <a:schemeClr val="tx1"/>
                </a:solidFill>
              </a:rPr>
            </a:br>
            <a:r>
              <a:rPr lang="en-AU" sz="1000" dirty="0">
                <a:solidFill>
                  <a:schemeClr val="tx1"/>
                </a:solidFill>
              </a:rPr>
              <a:t>button is pressed)</a:t>
            </a:r>
          </a:p>
        </p:txBody>
      </p:sp>
      <p:sp>
        <p:nvSpPr>
          <p:cNvPr id="12" name="Line Callout 2 11"/>
          <p:cNvSpPr/>
          <p:nvPr/>
        </p:nvSpPr>
        <p:spPr>
          <a:xfrm>
            <a:off x="6364104" y="3720119"/>
            <a:ext cx="2456380" cy="739350"/>
          </a:xfrm>
          <a:prstGeom prst="borderCallout2">
            <a:avLst>
              <a:gd name="adj1" fmla="val 1572"/>
              <a:gd name="adj2" fmla="val -61"/>
              <a:gd name="adj3" fmla="val -83676"/>
              <a:gd name="adj4" fmla="val -4481"/>
              <a:gd name="adj5" fmla="val -83691"/>
              <a:gd name="adj6" fmla="val -132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>
                <a:solidFill>
                  <a:schemeClr val="tx1"/>
                </a:solidFill>
              </a:rPr>
              <a:t>PCA program checked: </a:t>
            </a:r>
            <a:r>
              <a:rPr lang="en-AU" sz="1000" dirty="0">
                <a:solidFill>
                  <a:schemeClr val="tx1"/>
                </a:solidFill>
              </a:rPr>
              <a:t>once per shift on patient transfer or change of PCA program - to ensure the pump program matches the prescription</a:t>
            </a:r>
          </a:p>
        </p:txBody>
      </p:sp>
      <p:sp>
        <p:nvSpPr>
          <p:cNvPr id="13" name="Line Callout 2 12"/>
          <p:cNvSpPr/>
          <p:nvPr/>
        </p:nvSpPr>
        <p:spPr>
          <a:xfrm>
            <a:off x="488951" y="3629094"/>
            <a:ext cx="1689118" cy="643655"/>
          </a:xfrm>
          <a:prstGeom prst="borderCallout2">
            <a:avLst>
              <a:gd name="adj1" fmla="val 50493"/>
              <a:gd name="adj2" fmla="val 101064"/>
              <a:gd name="adj3" fmla="val 50493"/>
              <a:gd name="adj4" fmla="val 100625"/>
              <a:gd name="adj5" fmla="val 50737"/>
              <a:gd name="adj6" fmla="val 1288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/>
                </a:solidFill>
              </a:rPr>
              <a:t>Comments section </a:t>
            </a:r>
            <a:br>
              <a:rPr lang="en-AU" sz="1000" dirty="0">
                <a:solidFill>
                  <a:schemeClr val="tx1"/>
                </a:solidFill>
              </a:rPr>
            </a:br>
            <a:r>
              <a:rPr lang="en-AU" sz="1000" dirty="0">
                <a:solidFill>
                  <a:schemeClr val="tx1"/>
                </a:solidFill>
              </a:rPr>
              <a:t>blank for free text and </a:t>
            </a:r>
          </a:p>
          <a:p>
            <a:pPr algn="ctr"/>
            <a:r>
              <a:rPr lang="en-AU" sz="1000" dirty="0">
                <a:solidFill>
                  <a:schemeClr val="tx1"/>
                </a:solidFill>
              </a:rPr>
              <a:t>assessors initial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6364104" y="2232705"/>
            <a:ext cx="2456380" cy="369201"/>
          </a:xfrm>
          <a:prstGeom prst="borderCallout2">
            <a:avLst>
              <a:gd name="adj1" fmla="val 49709"/>
              <a:gd name="adj2" fmla="val 198"/>
              <a:gd name="adj3" fmla="val -25968"/>
              <a:gd name="adj4" fmla="val -4518"/>
              <a:gd name="adj5" fmla="val -26038"/>
              <a:gd name="adj6" fmla="val -125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/>
                </a:solidFill>
              </a:rPr>
              <a:t>Two initials are required for change </a:t>
            </a:r>
            <a:br>
              <a:rPr lang="en-AU" sz="1000" dirty="0">
                <a:solidFill>
                  <a:schemeClr val="tx1"/>
                </a:solidFill>
              </a:rPr>
            </a:br>
            <a:r>
              <a:rPr lang="en-AU" sz="1000" dirty="0">
                <a:solidFill>
                  <a:schemeClr val="tx1"/>
                </a:solidFill>
              </a:rPr>
              <a:t>of PCA program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27302" y="2033529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TJ</a:t>
            </a:r>
            <a:endParaRPr lang="en-AU" sz="750" b="1" dirty="0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682492" y="2133912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JS</a:t>
            </a:r>
            <a:endParaRPr lang="en-AU" sz="750" b="1" dirty="0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13F3BB-FE88-FFA6-71D8-3F06DFCE54AB}"/>
              </a:ext>
            </a:extLst>
          </p:cNvPr>
          <p:cNvSpPr/>
          <p:nvPr/>
        </p:nvSpPr>
        <p:spPr>
          <a:xfrm>
            <a:off x="2361884" y="1242822"/>
            <a:ext cx="336866" cy="17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9E5F2-2A15-FD62-8128-49278DB83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80" y="966233"/>
            <a:ext cx="8147050" cy="3055144"/>
          </a:xfrm>
        </p:spPr>
        <p:txBody>
          <a:bodyPr/>
          <a:lstStyle/>
          <a:p>
            <a:pPr marL="0" indent="0">
              <a:buNone/>
            </a:pPr>
            <a:r>
              <a:rPr lang="en-AU" spc="0" dirty="0"/>
              <a:t>The next two slides details: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AU" spc="0" dirty="0"/>
              <a:t>the front page PCA Management Guidelines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AU" spc="0" dirty="0"/>
              <a:t>clinical care for patients with Yellow or Red Zone observations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935523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437" y="420285"/>
            <a:ext cx="5708868" cy="4082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248CB9-31B4-7546-2677-BB2C1F7F9046}"/>
              </a:ext>
            </a:extLst>
          </p:cNvPr>
          <p:cNvSpPr/>
          <p:nvPr/>
        </p:nvSpPr>
        <p:spPr>
          <a:xfrm>
            <a:off x="2282457" y="630866"/>
            <a:ext cx="5415516" cy="1913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925" y="801015"/>
            <a:ext cx="5866894" cy="326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9626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94" y="882312"/>
            <a:ext cx="6670514" cy="1313632"/>
          </a:xfrm>
        </p:spPr>
        <p:txBody>
          <a:bodyPr/>
          <a:lstStyle/>
          <a:p>
            <a:pPr marL="0" indent="0">
              <a:buNone/>
            </a:pP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The standardisation of this form promotes best practice in prescribing, pain assessment and management of adverse effects in those patients receiving an opioid via PCA. </a:t>
            </a:r>
          </a:p>
          <a:p>
            <a:pPr marL="0" indent="0">
              <a:buNone/>
            </a:pPr>
            <a:endParaRPr lang="en-AU" sz="1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n-AU" sz="1600" dirty="0">
              <a:latin typeface="+mn-lt"/>
            </a:endParaRPr>
          </a:p>
          <a:p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6F2DF5-BC78-BF41-0542-F052646B8E1F}"/>
              </a:ext>
            </a:extLst>
          </p:cNvPr>
          <p:cNvSpPr/>
          <p:nvPr/>
        </p:nvSpPr>
        <p:spPr>
          <a:xfrm>
            <a:off x="403994" y="3600190"/>
            <a:ext cx="3710917" cy="87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Emily Edmonds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Nurses Australia: </a:t>
            </a:r>
            <a:r>
              <a:rPr lang="en-AU" sz="1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Corporate Governance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CNC Acute Pain Service Blacktown Hospital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0427074007   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emily.edmonds@health.nsw.gov.au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6A3FB-6CBF-B6D1-4AD0-26F65141419D}"/>
              </a:ext>
            </a:extLst>
          </p:cNvPr>
          <p:cNvSpPr/>
          <p:nvPr/>
        </p:nvSpPr>
        <p:spPr>
          <a:xfrm>
            <a:off x="4898653" y="3367723"/>
            <a:ext cx="3451343" cy="1338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Rogers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Pain Management Network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for Clinical Innovation (ACI)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0436611400 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A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ACI-PainManagement@health.nsw.gov.au</a:t>
            </a:r>
            <a:endParaRPr lang="en-A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B040A4-AA7C-C562-0D15-5F0CCCE3DA70}"/>
              </a:ext>
            </a:extLst>
          </p:cNvPr>
          <p:cNvSpPr/>
          <p:nvPr/>
        </p:nvSpPr>
        <p:spPr>
          <a:xfrm>
            <a:off x="4191270" y="3685124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>
                    <a:lumMod val="50000"/>
                  </a:schemeClr>
                </a:solidFill>
              </a:rPr>
              <a:t>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54E7C2-3862-A029-6912-516229E7EF89}"/>
              </a:ext>
            </a:extLst>
          </p:cNvPr>
          <p:cNvSpPr txBox="1">
            <a:spLocks/>
          </p:cNvSpPr>
          <p:nvPr/>
        </p:nvSpPr>
        <p:spPr>
          <a:xfrm>
            <a:off x="403994" y="2447999"/>
            <a:ext cx="8870697" cy="1618125"/>
          </a:xfrm>
        </p:spPr>
        <p:txBody>
          <a:bodyPr/>
          <a:lstStyle>
            <a:lvl1pPr marL="36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75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●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9404" indent="-19883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●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AU" sz="1400" b="1" spc="0" dirty="0">
                <a:solidFill>
                  <a:schemeClr val="tx1">
                    <a:lumMod val="50000"/>
                  </a:schemeClr>
                </a:solidFill>
              </a:rPr>
              <a:t>Information related to the NSW Pain Forms can be found on the ACI website:</a:t>
            </a:r>
            <a:endParaRPr lang="en-AU" sz="1400" spc="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AU" sz="1400" spc="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http://www.aci.health.nsw.gov.au/networks/pain-management/acute-pain-forms</a:t>
            </a:r>
            <a:endParaRPr lang="en-AU" sz="1400" spc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AU" sz="1400" spc="0" dirty="0">
                <a:solidFill>
                  <a:schemeClr val="tx1">
                    <a:lumMod val="50000"/>
                  </a:schemeClr>
                </a:solidFill>
              </a:rPr>
              <a:t>Comments or questions can be forwarded to: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AU" sz="1600" dirty="0">
              <a:latin typeface="+mn-lt"/>
            </a:endParaRPr>
          </a:p>
          <a:p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8765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C2FD0-7265-E15F-73F5-6F2B48D89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16" y="1089329"/>
            <a:ext cx="3904110" cy="2721504"/>
          </a:xfrm>
        </p:spPr>
        <p:txBody>
          <a:bodyPr/>
          <a:lstStyle/>
          <a:p>
            <a:r>
              <a:rPr lang="en-AU" sz="1400" dirty="0"/>
              <a:t>This presentation was first prepared in 2013-2014 and reviewed in 2017 by the former NSW Pain Interest Group Nursing Issues in association with the ACI Pain Management Network.                                      </a:t>
            </a:r>
          </a:p>
          <a:p>
            <a:r>
              <a:rPr lang="en-AU" sz="1400" dirty="0"/>
              <a:t>A review was undertaken in 2023 by NSW members of Pain Nurses Australia. </a:t>
            </a:r>
          </a:p>
          <a:p>
            <a:endParaRPr lang="en-AU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7B1D46-ED02-D806-638F-9EF704FA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786" y="3551685"/>
            <a:ext cx="1287573" cy="654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7EE74E-CBA5-40A9-0D8B-6BE09055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15" y="2896825"/>
            <a:ext cx="1116551" cy="13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E99468-6578-F27D-9923-85EAFC9FF7F0}"/>
              </a:ext>
            </a:extLst>
          </p:cNvPr>
          <p:cNvSpPr txBox="1"/>
          <p:nvPr/>
        </p:nvSpPr>
        <p:spPr>
          <a:xfrm>
            <a:off x="392447" y="965725"/>
            <a:ext cx="4030698" cy="82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1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Published Jun 2023. Next review 2028. </a:t>
            </a:r>
            <a:br>
              <a:rPr lang="en-AU" sz="11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en-AU" sz="1100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SHPN: </a:t>
            </a:r>
            <a:r>
              <a:rPr lang="en-AU" sz="11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(ACI) </a:t>
            </a:r>
            <a:r>
              <a:rPr lang="en-AU" sz="1100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230323 ISBN: 978-1-76023-525-3</a:t>
            </a:r>
            <a:endParaRPr lang="en-AU" sz="11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AU" sz="11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ACI/D23/814 [ACI_8121] </a:t>
            </a:r>
            <a:br>
              <a:rPr lang="en-AU" sz="11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en-AU" sz="11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© State of NSW (Agency for Clinical Innovation) CC-ND-BY</a:t>
            </a:r>
            <a:r>
              <a:rPr lang="en-AU" sz="11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11223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7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E90FCD-86C7-52D2-CD13-0A6CA2C51B5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PCA (patient controlled analgesia) form - adult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PCA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 prescription and observation form for </a:t>
            </a:r>
            <a:r>
              <a:rPr lang="en-AU" sz="1800" u="sng" spc="0" dirty="0">
                <a:solidFill>
                  <a:schemeClr val="tx1">
                    <a:lumMod val="50000"/>
                  </a:schemeClr>
                </a:solidFill>
              </a:rPr>
              <a:t>adult patients 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has been developed in NSW by a team of experts in the field of acute pain including clinical nurse consultants, anaesthetists and pharmacy representatives. </a:t>
            </a:r>
            <a:endParaRPr lang="en-AU" sz="1500" spc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This </a:t>
            </a: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PCA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 form is </a:t>
            </a:r>
            <a:r>
              <a:rPr lang="en-AU" sz="1800" u="sng" spc="0" dirty="0">
                <a:solidFill>
                  <a:schemeClr val="tx1">
                    <a:lumMod val="50000"/>
                  </a:schemeClr>
                </a:solidFill>
              </a:rPr>
              <a:t>not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 suitable for use in paediatric patients</a:t>
            </a:r>
            <a:r>
              <a:rPr lang="en-AU" sz="1600" spc="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AU" sz="1500" spc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Standardisation of this chart promotes best practice in prescribing, pain assessment and management of adverse effects in those patients receiving an opioid via </a:t>
            </a: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PCA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endParaRPr lang="en-AU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9E908B-DA75-56A3-0A80-9FFD1237C90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Aim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This presentation aims to explain:</a:t>
            </a:r>
          </a:p>
          <a:p>
            <a:pPr marL="18097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how to use the form 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for prescribing a PCA </a:t>
            </a:r>
          </a:p>
          <a:p>
            <a:pPr marL="18097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how to record the administration and discard 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of drugs used for PCA</a:t>
            </a:r>
          </a:p>
          <a:p>
            <a:pPr marL="18097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how to complete 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the clinical observations </a:t>
            </a:r>
          </a:p>
          <a:p>
            <a:pPr marL="18097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guidelines on the management of patients 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receiving PCA including the management of adverse effects.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BC8A9B9-3769-ABC8-4F7B-060CFE72DD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487050"/>
            <a:ext cx="6120482" cy="324371"/>
          </a:xfrm>
        </p:spPr>
        <p:txBody>
          <a:bodyPr/>
          <a:lstStyle/>
          <a:p>
            <a:r>
              <a:rPr lang="en-AU" dirty="0"/>
              <a:t>PCA form adult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84" y="810493"/>
            <a:ext cx="2259619" cy="3477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 rot="20216721">
            <a:off x="1230715" y="2140000"/>
            <a:ext cx="1175601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>
                <a:solidFill>
                  <a:schemeClr val="tx1"/>
                </a:solidFill>
              </a:rPr>
              <a:t>Page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433" y="810493"/>
            <a:ext cx="2200839" cy="3477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 rot="20216721">
            <a:off x="7054429" y="2151801"/>
            <a:ext cx="1235868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 dirty="0">
                <a:solidFill>
                  <a:schemeClr val="tx1"/>
                </a:solidFill>
              </a:rPr>
              <a:t>Page 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0B2A3C-5405-2353-BBAD-D8B4294CD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53" y="810493"/>
            <a:ext cx="2212038" cy="35233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 rot="20216721">
            <a:off x="4168118" y="2150477"/>
            <a:ext cx="1229106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 dirty="0">
                <a:solidFill>
                  <a:schemeClr val="tx1"/>
                </a:solidFill>
              </a:rPr>
              <a:t>Page 2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D3A2C4B-3285-EF9D-AC11-D124D9FF9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364" y="3846951"/>
            <a:ext cx="1704561" cy="843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/>
              <a:t>Page 1</a:t>
            </a:r>
            <a:br>
              <a:rPr lang="en-AU" sz="1000" b="1" dirty="0"/>
            </a:br>
            <a:r>
              <a:rPr lang="en-AU" sz="1000" dirty="0"/>
              <a:t>Management guidelines </a:t>
            </a:r>
            <a:br>
              <a:rPr lang="en-AU" sz="1000" dirty="0"/>
            </a:br>
            <a:r>
              <a:rPr lang="en-AU" sz="1000" dirty="0"/>
              <a:t>Yellow and Red Zone response instructions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68B724F6-76D3-575B-8A49-6A704FF3E6A4}"/>
              </a:ext>
            </a:extLst>
          </p:cNvPr>
          <p:cNvSpPr txBox="1">
            <a:spLocks/>
          </p:cNvSpPr>
          <p:nvPr/>
        </p:nvSpPr>
        <p:spPr>
          <a:xfrm>
            <a:off x="3937986" y="3846951"/>
            <a:ext cx="2444750" cy="843068"/>
          </a:xfrm>
          <a:prstGeom prst="rect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b="1" dirty="0"/>
              <a:t> Page 2</a:t>
            </a:r>
            <a:br>
              <a:rPr lang="en-AU" sz="1000" b="1" dirty="0"/>
            </a:br>
            <a:r>
              <a:rPr lang="en-AU" sz="1000" dirty="0"/>
              <a:t>PCA prescription, PCA program, </a:t>
            </a:r>
            <a:br>
              <a:rPr lang="en-AU" sz="1000" dirty="0"/>
            </a:br>
            <a:r>
              <a:rPr lang="en-AU" sz="1000" dirty="0"/>
              <a:t>Neuraxial opioid and PCA, Naloxone </a:t>
            </a:r>
            <a:br>
              <a:rPr lang="en-AU" sz="1000" dirty="0"/>
            </a:br>
            <a:r>
              <a:rPr lang="en-AU" sz="1000" dirty="0"/>
              <a:t>and oxygen prescription, Cease PCA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7E40EF-896D-7D1E-054C-7F67DCF5FE66}"/>
              </a:ext>
            </a:extLst>
          </p:cNvPr>
          <p:cNvSpPr/>
          <p:nvPr/>
        </p:nvSpPr>
        <p:spPr>
          <a:xfrm>
            <a:off x="5613400" y="244314"/>
            <a:ext cx="3196872" cy="4044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750" b="1" dirty="0">
                <a:solidFill>
                  <a:schemeClr val="tx2"/>
                </a:solidFill>
              </a:rPr>
              <a:t>Booklet format</a:t>
            </a:r>
          </a:p>
          <a:p>
            <a:pPr algn="ctr"/>
            <a:r>
              <a:rPr lang="en-AU" sz="750" b="1" dirty="0">
                <a:solidFill>
                  <a:schemeClr val="tx2"/>
                </a:solidFill>
              </a:rPr>
              <a:t>Prescription valid for 4 days  |  Observation pages for 4 days</a:t>
            </a:r>
          </a:p>
        </p:txBody>
      </p:sp>
      <p:sp>
        <p:nvSpPr>
          <p:cNvPr id="25" name="Content Placeholder 16">
            <a:extLst>
              <a:ext uri="{FF2B5EF4-FFF2-40B4-BE49-F238E27FC236}">
                <a16:creationId xmlns:a16="http://schemas.microsoft.com/office/drawing/2014/main" id="{E8AE0924-F905-D47F-110F-9E8A76F5B76B}"/>
              </a:ext>
            </a:extLst>
          </p:cNvPr>
          <p:cNvSpPr txBox="1">
            <a:spLocks/>
          </p:cNvSpPr>
          <p:nvPr/>
        </p:nvSpPr>
        <p:spPr>
          <a:xfrm>
            <a:off x="7035800" y="3846951"/>
            <a:ext cx="1791686" cy="843068"/>
          </a:xfrm>
          <a:prstGeom prst="rect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b="1" dirty="0"/>
              <a:t>Page 3</a:t>
            </a:r>
            <a:br>
              <a:rPr lang="en-AU" sz="1000" b="1" dirty="0"/>
            </a:br>
            <a:r>
              <a:rPr lang="en-AU" sz="1000" dirty="0"/>
              <a:t>PCA drug administration, </a:t>
            </a:r>
            <a:br>
              <a:rPr lang="en-AU" sz="1000" dirty="0"/>
            </a:br>
            <a:r>
              <a:rPr lang="en-AU" sz="1000" dirty="0"/>
              <a:t>Drug discard, Naloxone </a:t>
            </a:r>
            <a:br>
              <a:rPr lang="en-AU" sz="1000" dirty="0"/>
            </a:br>
            <a:r>
              <a:rPr lang="en-AU" sz="1000" dirty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9299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F7C9DD-EC24-CB85-1ACB-BF0019CCF7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791443"/>
            <a:ext cx="6120482" cy="324371"/>
          </a:xfrm>
        </p:spPr>
        <p:txBody>
          <a:bodyPr/>
          <a:lstStyle/>
          <a:p>
            <a:r>
              <a:rPr lang="fr-FR" dirty="0"/>
              <a:t>PCA </a:t>
            </a:r>
            <a:r>
              <a:rPr lang="fr-FR" dirty="0" err="1"/>
              <a:t>form</a:t>
            </a:r>
            <a:r>
              <a:rPr lang="fr-FR" dirty="0"/>
              <a:t> </a:t>
            </a:r>
            <a:r>
              <a:rPr lang="fr-FR" dirty="0" err="1"/>
              <a:t>adult</a:t>
            </a:r>
            <a:r>
              <a:rPr lang="fr-FR" dirty="0"/>
              <a:t>: </a:t>
            </a:r>
            <a:br>
              <a:rPr lang="fr-FR" dirty="0"/>
            </a:br>
            <a:r>
              <a:rPr lang="fr-FR" b="0" dirty="0"/>
              <a:t>observation pages</a:t>
            </a:r>
            <a:br>
              <a:rPr lang="fr-FR" b="0" dirty="0"/>
            </a:br>
            <a:r>
              <a:rPr lang="fr-FR" b="0" dirty="0"/>
              <a:t>for up to 4 </a:t>
            </a:r>
            <a:r>
              <a:rPr lang="fr-FR" b="0" dirty="0" err="1"/>
              <a:t>days</a:t>
            </a:r>
            <a:endParaRPr lang="en-AU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96" y="275774"/>
            <a:ext cx="2698672" cy="4334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937" y="275774"/>
            <a:ext cx="2717776" cy="4341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4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455DBD6F-7983-8F04-95B1-542D1A362A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557532"/>
            <a:ext cx="2225896" cy="789261"/>
          </a:xfrm>
        </p:spPr>
        <p:txBody>
          <a:bodyPr/>
          <a:lstStyle/>
          <a:p>
            <a:r>
              <a:rPr lang="en-AU" dirty="0"/>
              <a:t>PCA form adult: </a:t>
            </a:r>
            <a:br>
              <a:rPr lang="en-AU" dirty="0"/>
            </a:br>
            <a:r>
              <a:rPr lang="en-AU" b="0" dirty="0"/>
              <a:t>PCA Management Guidelines</a:t>
            </a:r>
          </a:p>
        </p:txBody>
      </p:sp>
      <p:sp>
        <p:nvSpPr>
          <p:cNvPr id="10" name="Left Arrow 9"/>
          <p:cNvSpPr/>
          <p:nvPr/>
        </p:nvSpPr>
        <p:spPr>
          <a:xfrm>
            <a:off x="5190804" y="3158893"/>
            <a:ext cx="378042" cy="16836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371" y="108235"/>
            <a:ext cx="3132348" cy="4820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2F5EC8-EEC1-F15C-35D0-6478B04A2FDB}"/>
              </a:ext>
            </a:extLst>
          </p:cNvPr>
          <p:cNvSpPr/>
          <p:nvPr/>
        </p:nvSpPr>
        <p:spPr>
          <a:xfrm>
            <a:off x="6374596" y="3675383"/>
            <a:ext cx="2034363" cy="785875"/>
          </a:xfrm>
          <a:prstGeom prst="rect">
            <a:avLst/>
          </a:prstGeom>
          <a:solidFill>
            <a:schemeClr val="bg1"/>
          </a:solidFill>
          <a:ln>
            <a:solidFill>
              <a:srgbClr val="006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Space provided for the contact details of your Acute Pain Service or equivalent medical officer who manages PCA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F65690-DF5C-D84C-7D56-0ED91D0FB208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568846" y="4068321"/>
            <a:ext cx="805750" cy="664735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5494D2A-E773-E054-0866-5C92744EA3D2}"/>
              </a:ext>
            </a:extLst>
          </p:cNvPr>
          <p:cNvSpPr/>
          <p:nvPr/>
        </p:nvSpPr>
        <p:spPr>
          <a:xfrm>
            <a:off x="6374596" y="2755761"/>
            <a:ext cx="2034363" cy="67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Instructions for managing patients whose observations are in the Yellow or Red Zone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60FE58-B538-BFF8-EC01-ED62B8983F85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680045" y="3091700"/>
            <a:ext cx="694551" cy="544313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67B96CA-C8E6-C96A-53DC-2246916C9687}"/>
              </a:ext>
            </a:extLst>
          </p:cNvPr>
          <p:cNvSpPr/>
          <p:nvPr/>
        </p:nvSpPr>
        <p:spPr>
          <a:xfrm>
            <a:off x="6374596" y="730103"/>
            <a:ext cx="2034363" cy="8435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For detailed information regarding PCA prescribing and management refer to local hospital PCA policy or procedure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2A73E5-8487-B0CF-7AB4-48302BF4CFBA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5680045" y="1151861"/>
            <a:ext cx="694551" cy="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5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9440-99FE-A6EA-4921-AC3307D3D16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PCA form adult: </a:t>
            </a:r>
            <a:br>
              <a:rPr lang="en-AU" dirty="0"/>
            </a:br>
            <a:r>
              <a:rPr lang="en-AU" b="0" dirty="0"/>
              <a:t>prescription page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4561D-872C-9142-A5B0-2375272A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722" y="0"/>
            <a:ext cx="3229213" cy="514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 rot="20216721">
            <a:off x="4002048" y="1811850"/>
            <a:ext cx="1139903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 dirty="0">
                <a:solidFill>
                  <a:schemeClr val="tx1"/>
                </a:solidFill>
              </a:rPr>
              <a:t>Page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955120-873B-13F7-2047-EE41F82C0CA9}"/>
              </a:ext>
            </a:extLst>
          </p:cNvPr>
          <p:cNvSpPr/>
          <p:nvPr/>
        </p:nvSpPr>
        <p:spPr>
          <a:xfrm>
            <a:off x="6437835" y="104897"/>
            <a:ext cx="2034363" cy="540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Patient label and allergy </a:t>
            </a:r>
            <a:br>
              <a:rPr lang="en-AU" sz="1000" dirty="0"/>
            </a:br>
            <a:r>
              <a:rPr lang="en-AU" sz="1000" dirty="0"/>
              <a:t>adverse reactions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A34F1C-A479-D7DA-25BD-92F64946D80A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131442" y="374927"/>
            <a:ext cx="306393" cy="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A067F-D073-D150-9E71-EC0B88CED0ED}"/>
              </a:ext>
            </a:extLst>
          </p:cNvPr>
          <p:cNvSpPr/>
          <p:nvPr/>
        </p:nvSpPr>
        <p:spPr>
          <a:xfrm>
            <a:off x="6437835" y="701289"/>
            <a:ext cx="2034363" cy="5400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Patient label and allergy </a:t>
            </a:r>
            <a:br>
              <a:rPr lang="en-AU" sz="1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adverse reactions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AA37B0-D056-4921-A033-FCFDBCD3F563}"/>
              </a:ext>
            </a:extLst>
          </p:cNvPr>
          <p:cNvCxnSpPr>
            <a:cxnSpLocks/>
          </p:cNvCxnSpPr>
          <p:nvPr/>
        </p:nvCxnSpPr>
        <p:spPr>
          <a:xfrm flipH="1">
            <a:off x="6131442" y="995022"/>
            <a:ext cx="306393" cy="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FCE1D85-64C1-FAB9-BDCD-64286E399169}"/>
              </a:ext>
            </a:extLst>
          </p:cNvPr>
          <p:cNvSpPr/>
          <p:nvPr/>
        </p:nvSpPr>
        <p:spPr>
          <a:xfrm>
            <a:off x="6437835" y="1443741"/>
            <a:ext cx="2034363" cy="3175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PCA prescription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7BAF91-8171-0912-3CAA-C4613A6C0C23}"/>
              </a:ext>
            </a:extLst>
          </p:cNvPr>
          <p:cNvCxnSpPr>
            <a:cxnSpLocks/>
          </p:cNvCxnSpPr>
          <p:nvPr/>
        </p:nvCxnSpPr>
        <p:spPr>
          <a:xfrm flipH="1">
            <a:off x="6131442" y="1616975"/>
            <a:ext cx="306393" cy="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E4D83FD-1672-ECFB-DC17-8C65BFB4CAB9}"/>
              </a:ext>
            </a:extLst>
          </p:cNvPr>
          <p:cNvSpPr/>
          <p:nvPr/>
        </p:nvSpPr>
        <p:spPr>
          <a:xfrm>
            <a:off x="6437835" y="2196801"/>
            <a:ext cx="2034363" cy="4785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PCA program allows for two further changes to the program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D8C1BB1-1506-32D2-B128-599A74BD6068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6131442" y="2435870"/>
            <a:ext cx="306393" cy="212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147DF07-269A-4DC4-57D8-CB7E6F35D7F7}"/>
              </a:ext>
            </a:extLst>
          </p:cNvPr>
          <p:cNvSpPr/>
          <p:nvPr/>
        </p:nvSpPr>
        <p:spPr>
          <a:xfrm>
            <a:off x="6437835" y="3067310"/>
            <a:ext cx="2034363" cy="4785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Record of administration </a:t>
            </a:r>
            <a:br>
              <a:rPr lang="en-AU" sz="1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of a neuraxial opioid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B552C6-4CB4-65C1-6535-4D8611E24E3B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6131442" y="3306379"/>
            <a:ext cx="306393" cy="212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6019813-929D-F4D0-6AEE-4C5C6F77D22A}"/>
              </a:ext>
            </a:extLst>
          </p:cNvPr>
          <p:cNvSpPr/>
          <p:nvPr/>
        </p:nvSpPr>
        <p:spPr>
          <a:xfrm>
            <a:off x="6437835" y="3678797"/>
            <a:ext cx="2034363" cy="4785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Record of administration </a:t>
            </a:r>
            <a:br>
              <a:rPr lang="en-AU" sz="1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of a neuraxial opioid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86B50C-9740-586D-A44C-C2CD6CFAA22B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6076950" y="3918078"/>
            <a:ext cx="360885" cy="19529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29B414C4-D5A3-B25D-7551-4F1B984582AB}"/>
              </a:ext>
            </a:extLst>
          </p:cNvPr>
          <p:cNvSpPr/>
          <p:nvPr/>
        </p:nvSpPr>
        <p:spPr>
          <a:xfrm>
            <a:off x="6437835" y="4283240"/>
            <a:ext cx="2034363" cy="4785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Prescription for oxygen cease instruction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FB76BE9-0C11-FF80-BC00-E74236A36DA6}"/>
              </a:ext>
            </a:extLst>
          </p:cNvPr>
          <p:cNvCxnSpPr>
            <a:cxnSpLocks/>
          </p:cNvCxnSpPr>
          <p:nvPr/>
        </p:nvCxnSpPr>
        <p:spPr>
          <a:xfrm flipH="1">
            <a:off x="5956300" y="4529486"/>
            <a:ext cx="481535" cy="67659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79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62500" lnSpcReduction="20000"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71152DD-7803-4D47-8622-50DEA75D2C76}" vid="{5046D5F4-E62F-457E-94DE-B710A96D6D9B}"/>
    </a:ext>
  </a:extLst>
</a:theme>
</file>

<file path=ppt/theme/theme10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62500" lnSpcReduction="20000"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71152DD-7803-4D47-8622-50DEA75D2C76}" vid="{5046D5F4-E62F-457E-94DE-B710A96D6D9B}"/>
    </a:ext>
  </a:extLst>
</a:theme>
</file>

<file path=ppt/theme/theme3.xml><?xml version="1.0" encoding="utf-8"?>
<a:theme xmlns:a="http://schemas.openxmlformats.org/drawingml/2006/main" name="1_Acknowledgement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A3C01238-8236-4367-9C31-40B3F26E20E4}"/>
    </a:ext>
  </a:extLst>
</a:theme>
</file>

<file path=ppt/theme/theme4.xml><?xml version="1.0" encoding="utf-8"?>
<a:theme xmlns:a="http://schemas.openxmlformats.org/drawingml/2006/main" name="3_Recognition of lived experienc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A3C01238-8236-4367-9C31-40B3F26E20E4}"/>
    </a:ext>
  </a:extLst>
</a:theme>
</file>

<file path=ppt/theme/theme5.xml><?xml version="1.0" encoding="utf-8"?>
<a:theme xmlns:a="http://schemas.openxmlformats.org/drawingml/2006/main" name="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6.xml><?xml version="1.0" encoding="utf-8"?>
<a:theme xmlns:a="http://schemas.openxmlformats.org/drawingml/2006/main" name="1_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7.xml><?xml version="1.0" encoding="utf-8"?>
<a:theme xmlns:a="http://schemas.openxmlformats.org/drawingml/2006/main" name="2_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8.xml><?xml version="1.0" encoding="utf-8"?>
<a:theme xmlns:a="http://schemas.openxmlformats.org/drawingml/2006/main" name="Back Page_Blu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C694DE2B-7777-4CBD-B9BC-8C35D3FEE19B}"/>
    </a:ext>
  </a:extLst>
</a:theme>
</file>

<file path=ppt/theme/theme9.xml><?xml version="1.0" encoding="utf-8"?>
<a:theme xmlns:a="http://schemas.openxmlformats.org/drawingml/2006/main" name="1_Back Page_Blu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C694DE2B-7777-4CBD-B9BC-8C35D3FEE19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6D28EE2C6A8647B82B44CF8CCBE857" ma:contentTypeVersion="18" ma:contentTypeDescription="Create a new document." ma:contentTypeScope="" ma:versionID="185687d608c7ac43d42e85e73b58171c">
  <xsd:schema xmlns:xsd="http://www.w3.org/2001/XMLSchema" xmlns:xs="http://www.w3.org/2001/XMLSchema" xmlns:p="http://schemas.microsoft.com/office/2006/metadata/properties" xmlns:ns2="a031c923-98c7-45ff-8f20-55863b538e64" xmlns:ns3="58ead461-8b71-4d91-ae50-328c1b3418b2" targetNamespace="http://schemas.microsoft.com/office/2006/metadata/properties" ma:root="true" ma:fieldsID="545610885ea012b22cf249e54c233a3e" ns2:_="" ns3:_="">
    <xsd:import namespace="a031c923-98c7-45ff-8f20-55863b538e64"/>
    <xsd:import namespace="58ead461-8b71-4d91-ae50-328c1b3418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1c923-98c7-45ff-8f20-55863b538e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7b1c444-99e9-4d1c-aecc-6cada02fa604}" ma:internalName="TaxCatchAll" ma:showField="CatchAllData" ma:web="a031c923-98c7-45ff-8f20-55863b538e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ad461-8b71-4d91-ae50-328c1b341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a4c9e2d-f8e3-4a57-bac9-17bee8f457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31c923-98c7-45ff-8f20-55863b538e64" xsi:nil="true"/>
    <lcf76f155ced4ddcb4097134ff3c332f xmlns="58ead461-8b71-4d91-ae50-328c1b3418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A6FEA7-F6F4-4A28-9B2F-614AB8F49B28}">
  <ds:schemaRefs>
    <ds:schemaRef ds:uri="58ead461-8b71-4d91-ae50-328c1b3418b2"/>
    <ds:schemaRef ds:uri="a031c923-98c7-45ff-8f20-55863b538e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27C374F-70F3-4E2B-8DC4-E845C1EC5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02B949-FEEF-49F7-9A6A-7A7FE570B918}">
  <ds:schemaRefs>
    <ds:schemaRef ds:uri="58ead461-8b71-4d91-ae50-328c1b3418b2"/>
    <ds:schemaRef ds:uri="a031c923-98c7-45ff-8f20-55863b538e6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ACT PPT Special conference 16x9-2017</Template>
  <TotalTime>401</TotalTime>
  <Words>1753</Words>
  <Application>Microsoft Office PowerPoint</Application>
  <PresentationFormat>On-screen Show (16:9)</PresentationFormat>
  <Paragraphs>279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</vt:lpstr>
      <vt:lpstr>Arial Black</vt:lpstr>
      <vt:lpstr>Arial Narrow</vt:lpstr>
      <vt:lpstr>Bradley Hand ITC</vt:lpstr>
      <vt:lpstr>Franklin Gothic Book</vt:lpstr>
      <vt:lpstr>Franklin Gothic Medium</vt:lpstr>
      <vt:lpstr>Wingdings</vt:lpstr>
      <vt:lpstr>Cover Slide</vt:lpstr>
      <vt:lpstr>1_Cover Slide</vt:lpstr>
      <vt:lpstr>1_Acknowledgement</vt:lpstr>
      <vt:lpstr>3_Recognition of lived experience</vt:lpstr>
      <vt:lpstr>Content Slide_Banner</vt:lpstr>
      <vt:lpstr>1_Content Slide_Banner</vt:lpstr>
      <vt:lpstr>2_Content Slide_Banner</vt:lpstr>
      <vt:lpstr>Back Page_Blue</vt:lpstr>
      <vt:lpstr>1_Back Page_Blue</vt:lpstr>
      <vt:lpstr>PCA (patient controlled analgesia)  ADULT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Maxwell</dc:creator>
  <cp:lastModifiedBy>Victoria Bainou (Agency for Clinical Innovation)</cp:lastModifiedBy>
  <cp:revision>1</cp:revision>
  <cp:lastPrinted>2019-02-12T00:37:02Z</cp:lastPrinted>
  <dcterms:created xsi:type="dcterms:W3CDTF">2018-02-26T04:10:56Z</dcterms:created>
  <dcterms:modified xsi:type="dcterms:W3CDTF">2023-06-01T02:10:28Z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0x010100846D28EE2C6A8647B82B44CF8CCBE857</vt:lpwstr>
  </property>
  <property fmtid="{D5CDD505-2E9C-101B-9397-08002B2CF9AE}" pid="3" name="MediaServiceImageTags">
    <vt:lpwstr/>
  </property>
</Properties>
</file>